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-1392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662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042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29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3583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509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33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208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167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0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265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2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B348F-AC84-0743-8B8E-7A97EAB7BEC8}" type="datetimeFigureOut">
              <a:rPr lang="en-US" smtClean="0"/>
              <a:t>23/04/2014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27A1E-497C-FF4A-89B8-D700010E05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176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tif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tif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tif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tif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cwc0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9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76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804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6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8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7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6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8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7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8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81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09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74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0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6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2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61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3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7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4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55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5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6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73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6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79500"/>
            <a:ext cx="9144000" cy="467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53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cwc17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2200"/>
            <a:ext cx="9144000" cy="4658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53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On-screen Show (4:3)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the Arts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Authorised User</dc:creator>
  <cp:lastModifiedBy>Authorised User</cp:lastModifiedBy>
  <cp:revision>3</cp:revision>
  <dcterms:created xsi:type="dcterms:W3CDTF">2014-04-23T12:05:28Z</dcterms:created>
  <dcterms:modified xsi:type="dcterms:W3CDTF">2014-04-23T13:56:45Z</dcterms:modified>
</cp:coreProperties>
</file>