
<file path=[Content_Types].xml><?xml version="1.0" encoding="utf-8"?>
<Types xmlns="http://schemas.openxmlformats.org/package/2006/content-types">
  <Default Extension="pdf" ContentType="application/pdf"/>
  <Default Extension="rels" ContentType="application/vnd.openxmlformats-package.relationships+xml"/>
  <Override PartName="/ppt/slides/slide14.xml" ContentType="application/vnd.openxmlformats-officedocument.presentationml.slide+xml"/>
  <Override PartName="/ppt/slides/slide62.xml" ContentType="application/vnd.openxmlformats-officedocument.presentationml.slide+xml"/>
  <Default Extension="xml" ContentType="application/xml"/>
  <Override PartName="/ppt/slides/slide45.xml" ContentType="application/vnd.openxmlformats-officedocument.presentationml.slide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slides/slide54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61.xml" ContentType="application/vnd.openxmlformats-officedocument.presentationml.slide+xml"/>
  <Override PartName="/ppt/slides/slide44.xml" ContentType="application/vnd.openxmlformats-officedocument.presentationml.slide+xml"/>
  <Override PartName="/ppt/slides/slide27.xml" ContentType="application/vnd.openxmlformats-officedocument.presentationml.slide+xml"/>
  <Override PartName="/ppt/slides/slide53.xml" ContentType="application/vnd.openxmlformats-officedocument.presentationml.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Default Extension="png" ContentType="image/png"/>
  <Override PartName="/ppt/slides/slide12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slides/slide43.xml" ContentType="application/vnd.openxmlformats-officedocument.presentationml.slide+xml"/>
  <Override PartName="/ppt/slides/slide59.xml" ContentType="application/vnd.openxmlformats-officedocument.presentationml.slide+xml"/>
  <Override PartName="/ppt/slides/slide26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slides/slide49.xml" ContentType="application/vnd.openxmlformats-officedocument.presentationml.slide+xml"/>
  <Override PartName="/ppt/slides/slide42.xml" ContentType="application/vnd.openxmlformats-officedocument.presentationml.slide+xml"/>
  <Override PartName="/ppt/slides/slide58.xml" ContentType="application/vnd.openxmlformats-officedocument.presentationml.slide+xml"/>
  <Override PartName="/ppt/slides/slide25.xml" ContentType="application/vnd.openxmlformats-officedocument.presentationml.slide+xml"/>
  <Override PartName="/ppt/slides/slide51.xml" ContentType="application/vnd.openxmlformats-officedocument.presentationml.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docProps/app.xml" ContentType="application/vnd.openxmlformats-officedocument.extended-properties+xml"/>
  <Override PartName="/ppt/slides/slide48.xml" ContentType="application/vnd.openxmlformats-officedocument.presentationml.slide+xml"/>
  <Override PartName="/ppt/slides/slide41.xml" ContentType="application/vnd.openxmlformats-officedocument.presentationml.slide+xml"/>
  <Override PartName="/ppt/slides/slide57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viewProps.xml" ContentType="application/vnd.openxmlformats-officedocument.presentationml.viewProps+xml"/>
  <Override PartName="/ppt/slides/slide64.xml" ContentType="application/vnd.openxmlformats-officedocument.presentationml.slide+xml"/>
  <Default Extension="jpeg" ContentType="image/jpeg"/>
  <Override PartName="/ppt/slides/slide47.xml" ContentType="application/vnd.openxmlformats-officedocument.presentationml.slide+xml"/>
  <Override PartName="/ppt/slides/slide40.xml" ContentType="application/vnd.openxmlformats-officedocument.presentationml.slide+xml"/>
  <Override PartName="/ppt/slides/slide56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s/slide63.xml" ContentType="application/vnd.openxmlformats-officedocument.presentationml.slide+xml"/>
  <Override PartName="/ppt/slides/slide46.xml" ContentType="application/vnd.openxmlformats-officedocument.presentationml.slide+xml"/>
  <Override PartName="/ppt/slides/slide29.xml" ContentType="application/vnd.openxmlformats-officedocument.presentationml.slide+xml"/>
  <Override PartName="/ppt/slides/slide55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6"/>
  </p:notesMasterIdLst>
  <p:sldIdLst>
    <p:sldId id="256" r:id="rId2"/>
    <p:sldId id="257" r:id="rId3"/>
    <p:sldId id="404" r:id="rId4"/>
    <p:sldId id="266" r:id="rId5"/>
    <p:sldId id="267" r:id="rId6"/>
    <p:sldId id="349" r:id="rId7"/>
    <p:sldId id="403" r:id="rId8"/>
    <p:sldId id="334" r:id="rId9"/>
    <p:sldId id="335" r:id="rId10"/>
    <p:sldId id="350" r:id="rId11"/>
    <p:sldId id="332" r:id="rId12"/>
    <p:sldId id="351" r:id="rId13"/>
    <p:sldId id="352" r:id="rId14"/>
    <p:sldId id="392" r:id="rId15"/>
    <p:sldId id="353" r:id="rId16"/>
    <p:sldId id="354" r:id="rId17"/>
    <p:sldId id="355" r:id="rId18"/>
    <p:sldId id="387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65" r:id="rId28"/>
    <p:sldId id="366" r:id="rId29"/>
    <p:sldId id="364" r:id="rId30"/>
    <p:sldId id="367" r:id="rId31"/>
    <p:sldId id="368" r:id="rId32"/>
    <p:sldId id="329" r:id="rId33"/>
    <p:sldId id="370" r:id="rId34"/>
    <p:sldId id="371" r:id="rId35"/>
    <p:sldId id="405" r:id="rId36"/>
    <p:sldId id="369" r:id="rId37"/>
    <p:sldId id="372" r:id="rId38"/>
    <p:sldId id="373" r:id="rId39"/>
    <p:sldId id="375" r:id="rId40"/>
    <p:sldId id="376" r:id="rId41"/>
    <p:sldId id="377" r:id="rId42"/>
    <p:sldId id="378" r:id="rId43"/>
    <p:sldId id="391" r:id="rId44"/>
    <p:sldId id="379" r:id="rId45"/>
    <p:sldId id="380" r:id="rId46"/>
    <p:sldId id="381" r:id="rId47"/>
    <p:sldId id="402" r:id="rId48"/>
    <p:sldId id="382" r:id="rId49"/>
    <p:sldId id="383" r:id="rId50"/>
    <p:sldId id="384" r:id="rId51"/>
    <p:sldId id="385" r:id="rId52"/>
    <p:sldId id="386" r:id="rId53"/>
    <p:sldId id="388" r:id="rId54"/>
    <p:sldId id="374" r:id="rId55"/>
    <p:sldId id="393" r:id="rId56"/>
    <p:sldId id="399" r:id="rId57"/>
    <p:sldId id="400" r:id="rId58"/>
    <p:sldId id="401" r:id="rId59"/>
    <p:sldId id="390" r:id="rId60"/>
    <p:sldId id="396" r:id="rId61"/>
    <p:sldId id="398" r:id="rId62"/>
    <p:sldId id="397" r:id="rId63"/>
    <p:sldId id="394" r:id="rId64"/>
    <p:sldId id="395" r:id="rId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4500" autoAdjust="0"/>
    <p:restoredTop sz="94747" autoAdjust="0"/>
  </p:normalViewPr>
  <p:slideViewPr>
    <p:cSldViewPr snapToGrid="0" snapToObjects="1">
      <p:cViewPr varScale="1">
        <p:scale>
          <a:sx n="98" d="100"/>
          <a:sy n="98" d="100"/>
        </p:scale>
        <p:origin x="-98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2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C7CA5-6019-A14E-AFB0-2C135D051DAE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60DB3-CE7A-C246-9036-EBC70C727D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8AD37-65FA-8B4D-B9D7-525B215E3D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03D84-8616-A34B-AF66-99155B5710BC}" type="datetimeFigureOut">
              <a:rPr lang="en-US" smtClean="0"/>
              <a:pPr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D8E87-F0E1-6D4E-A8C3-258B213151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df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df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556" dirty="0" smtClean="0"/>
              <a:t>Daydreaming with Stanley Kubrick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667" dirty="0" smtClean="0"/>
              <a:t>Exhibition at Somerset House London Summer 2016</a:t>
            </a:r>
            <a:r>
              <a:rPr lang="en-GB" sz="3200" dirty="0" smtClean="0"/>
              <a:t/>
            </a:r>
            <a:br>
              <a:rPr lang="en-GB" sz="3200" dirty="0" smtClean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James Putnam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Senior Research Fellow Exhibitions UAL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endParaRPr lang="en-GB" dirty="0" smtClean="0"/>
          </a:p>
          <a:p>
            <a:endParaRPr lang="en-GB" i="1" dirty="0"/>
          </a:p>
          <a:p>
            <a:r>
              <a:rPr lang="en-GB" i="1" dirty="0" smtClean="0"/>
              <a:t>“</a:t>
            </a:r>
            <a:r>
              <a:rPr lang="en-GB" i="1" dirty="0"/>
              <a:t>Stanley always spoke of movies as dreams, dreams about dreams, including daydreams and nightmares…”</a:t>
            </a:r>
            <a:r>
              <a:rPr lang="en-GB" i="1" dirty="0" smtClean="0"/>
              <a:t> </a:t>
            </a:r>
          </a:p>
          <a:p>
            <a:r>
              <a:rPr lang="en-GB" dirty="0" smtClean="0"/>
              <a:t>Kubrick </a:t>
            </a:r>
            <a:r>
              <a:rPr lang="en-GB" dirty="0"/>
              <a:t>biography by Michael Herr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0615_DDWSK_Guide_A6_Cover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268538" y="0"/>
            <a:ext cx="484580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merset-house-tru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stainabil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7068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3ac5b4-fa1e-4a81-8f9c-9c4c442442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.wing sreeen 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1075" y="1475797"/>
            <a:ext cx="10021953" cy="4031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. Kubrick Plan 16 6 16 Revision 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-542398" y="0"/>
            <a:ext cx="9686397" cy="646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-Shot-2013-12-12-at-22.47.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UBRICK_CARP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664" y="0"/>
            <a:ext cx="48482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'Daydreaming with Stanley Kubrick' at  Somerset House, 6 July - 24 August (c) Peter Macdiarmid, Courtesy Somerset House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243" y="0"/>
            <a:ext cx="482917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oen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-235188"/>
            <a:ext cx="9144000" cy="73750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llishaw.png"/>
          <p:cNvPicPr>
            <a:picLocks noGrp="1" noChangeAspect="1"/>
          </p:cNvPicPr>
          <p:nvPr>
            <p:ph/>
          </p:nvPr>
        </p:nvPicPr>
        <p:blipFill>
          <a:blip r:embed="rId2"/>
          <a:srcRect t="-3074" b="-3074"/>
          <a:stretch>
            <a:fillRect/>
          </a:stretch>
        </p:blipFill>
        <p:spPr>
          <a:xfrm>
            <a:off x="0" y="-177596"/>
            <a:ext cx="9338381" cy="724292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+æ +® Mat Collishaw.jpg"/>
          <p:cNvPicPr>
            <a:picLocks noGrp="1" noChangeAspect="1"/>
          </p:cNvPicPr>
          <p:nvPr>
            <p:ph/>
          </p:nvPr>
        </p:nvPicPr>
        <p:blipFill>
          <a:blip r:embed="rId2"/>
          <a:srcRect t="-2941" b="-2941"/>
          <a:stretch>
            <a:fillRect/>
          </a:stretch>
        </p:blipFill>
        <p:spPr>
          <a:xfrm>
            <a:off x="0" y="-492403"/>
            <a:ext cx="9641291" cy="8215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hristiane  Kubrick.jpg"/>
          <p:cNvPicPr>
            <a:picLocks noGrp="1" noChangeAspect="1"/>
          </p:cNvPicPr>
          <p:nvPr>
            <p:ph/>
          </p:nvPr>
        </p:nvPicPr>
        <p:blipFill>
          <a:blip r:embed="rId2"/>
          <a:srcRect l="-22145" r="-22145"/>
          <a:stretch>
            <a:fillRect/>
          </a:stretch>
        </p:blipFill>
        <p:spPr>
          <a:xfrm>
            <a:off x="854263" y="-1"/>
            <a:ext cx="7772400" cy="6858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Lavelle:Christiane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596102" y="207327"/>
            <a:ext cx="884594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Haygarth2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218275" y="0"/>
            <a:ext cx="7772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'Daydreaming with Stanley Kubrick' at  Somerset House, 6 July - 24 August (c) Peter Macdiarmid, Courtesy Somerset House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rsyth:Pollard.png"/>
          <p:cNvPicPr>
            <a:picLocks noGrp="1" noChangeAspect="1"/>
          </p:cNvPicPr>
          <p:nvPr>
            <p:ph/>
          </p:nvPr>
        </p:nvPicPr>
        <p:blipFill>
          <a:blip r:embed="rId2"/>
          <a:srcRect t="-3174" b="-3174"/>
          <a:stretch>
            <a:fillRect/>
          </a:stretch>
        </p:blipFill>
        <p:spPr>
          <a:xfrm>
            <a:off x="1" y="-259159"/>
            <a:ext cx="9317322" cy="73140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rsyth:Pollard3.png"/>
          <p:cNvPicPr>
            <a:picLocks noGrp="1" noChangeAspect="1"/>
          </p:cNvPicPr>
          <p:nvPr>
            <p:ph/>
          </p:nvPr>
        </p:nvPicPr>
        <p:blipFill>
          <a:blip r:embed="rId2"/>
          <a:srcRect t="-3174" b="-3174"/>
          <a:stretch>
            <a:fillRect/>
          </a:stretch>
        </p:blipFill>
        <p:spPr>
          <a:xfrm>
            <a:off x="0" y="-219710"/>
            <a:ext cx="9330282" cy="73206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rsyth:Pollard 1.png"/>
          <p:cNvPicPr>
            <a:picLocks noGrp="1" noChangeAspect="1"/>
          </p:cNvPicPr>
          <p:nvPr>
            <p:ph/>
          </p:nvPr>
        </p:nvPicPr>
        <p:blipFill>
          <a:blip r:embed="rId2"/>
          <a:srcRect t="-3074" b="-3074"/>
          <a:stretch>
            <a:fillRect/>
          </a:stretch>
        </p:blipFill>
        <p:spPr>
          <a:xfrm>
            <a:off x="0" y="-157440"/>
            <a:ext cx="9144000" cy="7297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apoor :Mizra2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490406" y="0"/>
            <a:ext cx="7772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apoor:Miirza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1191191" y="0"/>
            <a:ext cx="7772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9).JPG"/>
          <p:cNvPicPr>
            <a:picLocks noGrp="1" noChangeAspect="1"/>
          </p:cNvPicPr>
          <p:nvPr>
            <p:ph/>
          </p:nvPr>
        </p:nvPicPr>
        <p:blipFill>
          <a:blip r:embed="rId2"/>
          <a:srcRect t="-19340" b="-19340"/>
          <a:stretch>
            <a:fillRect/>
          </a:stretch>
        </p:blipFill>
        <p:spPr>
          <a:xfrm>
            <a:off x="0" y="375781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ster2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1" y="816351"/>
            <a:ext cx="9143999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ster4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-199240" y="479444"/>
            <a:ext cx="934324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ster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802429" y="0"/>
            <a:ext cx="7772400" cy="70880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UTS.jpeg"/>
          <p:cNvPicPr>
            <a:picLocks noGrp="1" noChangeAspect="1"/>
          </p:cNvPicPr>
          <p:nvPr>
            <p:ph/>
          </p:nvPr>
        </p:nvPicPr>
        <p:blipFill>
          <a:blip r:embed="rId2"/>
          <a:srcRect l="-45559" r="-45559"/>
          <a:stretch>
            <a:fillRect/>
          </a:stretch>
        </p:blipFill>
        <p:spPr>
          <a:xfrm>
            <a:off x="880181" y="0"/>
            <a:ext cx="7772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OUTS2.jpeg"/>
          <p:cNvPicPr>
            <a:picLocks noGrp="1" noChangeAspect="1"/>
          </p:cNvPicPr>
          <p:nvPr>
            <p:ph/>
          </p:nvPr>
        </p:nvPicPr>
        <p:blipFill>
          <a:blip r:embed="rId2"/>
          <a:srcRect l="-32344" r="-32344"/>
          <a:stretch>
            <a:fillRect/>
          </a:stretch>
        </p:blipFill>
        <p:spPr>
          <a:xfrm>
            <a:off x="685800" y="0"/>
            <a:ext cx="7772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11-typewriter.png"/>
          <p:cNvPicPr>
            <a:picLocks noGrp="1" noChangeAspect="1"/>
          </p:cNvPicPr>
          <p:nvPr>
            <p:ph/>
          </p:nvPr>
        </p:nvPicPr>
        <p:blipFill>
          <a:blip r:embed="rId2"/>
          <a:srcRect l="-3125" r="-3125"/>
          <a:stretch>
            <a:fillRect/>
          </a:stretch>
        </p:blipFill>
        <p:spPr>
          <a:xfrm>
            <a:off x="-285092" y="0"/>
            <a:ext cx="975792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arasick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-548106" y="0"/>
            <a:ext cx="1005305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arasick1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310991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Jonas Burgert__2016_280x240cm_PC Lepkowski Studios.jpg"/>
          <p:cNvPicPr>
            <a:picLocks noGrp="1" noChangeAspect="1"/>
          </p:cNvPicPr>
          <p:nvPr>
            <p:ph/>
          </p:nvPr>
        </p:nvPicPr>
        <p:blipFill>
          <a:blip r:embed="rId2"/>
          <a:srcRect l="-32221" r="-32221"/>
          <a:stretch>
            <a:fillRect/>
          </a:stretch>
        </p:blipFill>
        <p:spPr>
          <a:xfrm>
            <a:off x="402701" y="-309791"/>
            <a:ext cx="8363768" cy="7441851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Chris Levine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422430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itkin2.png"/>
          <p:cNvPicPr>
            <a:picLocks noGrp="1" noChangeAspect="1"/>
          </p:cNvPicPr>
          <p:nvPr>
            <p:ph/>
          </p:nvPr>
        </p:nvPicPr>
        <p:blipFill>
          <a:blip r:embed="rId2"/>
          <a:srcRect t="-3274" b="-3274"/>
          <a:stretch>
            <a:fillRect/>
          </a:stretch>
        </p:blipFill>
        <p:spPr>
          <a:xfrm>
            <a:off x="1" y="621983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Bangalter2.png"/>
          <p:cNvPicPr>
            <a:picLocks noGrp="1" noChangeAspect="1"/>
          </p:cNvPicPr>
          <p:nvPr>
            <p:ph/>
          </p:nvPr>
        </p:nvPicPr>
        <p:blipFill>
          <a:blip r:embed="rId2"/>
          <a:srcRect t="-3577" b="-3577"/>
          <a:stretch>
            <a:fillRect/>
          </a:stretch>
        </p:blipFill>
        <p:spPr>
          <a:xfrm>
            <a:off x="1" y="360878"/>
            <a:ext cx="9143999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N.SCHROERNER.png"/>
          <p:cNvPicPr>
            <a:picLocks noGrp="1" noChangeAspect="1"/>
          </p:cNvPicPr>
          <p:nvPr>
            <p:ph/>
          </p:nvPr>
        </p:nvPicPr>
        <p:blipFill>
          <a:blip r:embed="rId2"/>
          <a:srcRect t="-12745" b="-12745"/>
          <a:stretch>
            <a:fillRect/>
          </a:stretch>
        </p:blipFill>
        <p:spPr>
          <a:xfrm>
            <a:off x="0" y="205384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Wilson Twins2.png"/>
          <p:cNvPicPr>
            <a:picLocks noGrp="1" noChangeAspect="1"/>
          </p:cNvPicPr>
          <p:nvPr>
            <p:ph/>
          </p:nvPr>
        </p:nvPicPr>
        <p:blipFill>
          <a:blip r:embed="rId2"/>
          <a:srcRect t="-3074" b="-3074"/>
          <a:stretch>
            <a:fillRect/>
          </a:stretch>
        </p:blipFill>
        <p:spPr>
          <a:xfrm>
            <a:off x="0" y="324524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Wilson twins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736623" y="0"/>
            <a:ext cx="7772400" cy="63882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8).JPG"/>
          <p:cNvPicPr>
            <a:picLocks noGrp="1" noChangeAspect="1"/>
          </p:cNvPicPr>
          <p:nvPr>
            <p:ph/>
          </p:nvPr>
        </p:nvPicPr>
        <p:blipFill>
          <a:blip r:embed="rId2"/>
          <a:srcRect t="-8563" b="-8563"/>
          <a:stretch>
            <a:fillRect/>
          </a:stretch>
        </p:blipFill>
        <p:spPr>
          <a:xfrm>
            <a:off x="0" y="570727"/>
            <a:ext cx="9317322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PINK TWINS.jpeg"/>
          <p:cNvPicPr>
            <a:picLocks noGrp="1" noChangeAspect="1"/>
          </p:cNvPicPr>
          <p:nvPr>
            <p:ph/>
          </p:nvPr>
        </p:nvPicPr>
        <p:blipFill>
          <a:blip r:embed="rId2"/>
          <a:srcRect t="-12745" b="-12745"/>
          <a:stretch>
            <a:fillRect/>
          </a:stretch>
        </p:blipFill>
        <p:spPr>
          <a:xfrm>
            <a:off x="0" y="-609025"/>
            <a:ext cx="9144000" cy="83506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LUXUMBERG.jpeg"/>
          <p:cNvPicPr>
            <a:picLocks noGrp="1" noChangeAspect="1"/>
          </p:cNvPicPr>
          <p:nvPr>
            <p:ph/>
          </p:nvPr>
        </p:nvPicPr>
        <p:blipFill>
          <a:blip r:embed="rId2"/>
          <a:srcRect l="-33229" r="-33229"/>
          <a:stretch>
            <a:fillRect/>
          </a:stretch>
        </p:blipFill>
        <p:spPr>
          <a:xfrm>
            <a:off x="0" y="0"/>
            <a:ext cx="885080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Toby Dye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699730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15).JPG"/>
          <p:cNvPicPr>
            <a:picLocks noGrp="1" noChangeAspect="1"/>
          </p:cNvPicPr>
          <p:nvPr>
            <p:ph/>
          </p:nvPr>
        </p:nvPicPr>
        <p:blipFill>
          <a:blip r:embed="rId2"/>
          <a:srcRect t="-7765" b="-7765"/>
          <a:stretch>
            <a:fillRect/>
          </a:stretch>
        </p:blipFill>
        <p:spPr>
          <a:xfrm>
            <a:off x="0" y="673814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7).JPG"/>
          <p:cNvPicPr>
            <a:picLocks noGrp="1" noChangeAspect="1"/>
          </p:cNvPicPr>
          <p:nvPr>
            <p:ph/>
          </p:nvPr>
        </p:nvPicPr>
        <p:blipFill>
          <a:blip r:embed="rId2"/>
          <a:srcRect t="-5378" b="-5378"/>
          <a:stretch>
            <a:fillRect/>
          </a:stretch>
        </p:blipFill>
        <p:spPr>
          <a:xfrm>
            <a:off x="0" y="-414654"/>
            <a:ext cx="9144000" cy="80987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Lumley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647898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am Morton.png"/>
          <p:cNvPicPr>
            <a:picLocks noGrp="1" noChangeAspect="1"/>
          </p:cNvPicPr>
          <p:nvPr>
            <p:ph/>
          </p:nvPr>
        </p:nvPicPr>
        <p:blipFill>
          <a:blip r:embed="rId2"/>
          <a:srcRect t="-3274" b="-3274"/>
          <a:stretch>
            <a:fillRect/>
          </a:stretch>
        </p:blipFill>
        <p:spPr>
          <a:xfrm>
            <a:off x="0" y="181412"/>
            <a:ext cx="9143999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am Morton2.png"/>
          <p:cNvPicPr>
            <a:picLocks noGrp="1" noChangeAspect="1"/>
          </p:cNvPicPr>
          <p:nvPr>
            <p:ph/>
          </p:nvPr>
        </p:nvPicPr>
        <p:blipFill>
          <a:blip r:embed="rId2"/>
          <a:srcRect t="-3074" b="-3074"/>
          <a:stretch>
            <a:fillRect/>
          </a:stretch>
        </p:blipFill>
        <p:spPr>
          <a:xfrm>
            <a:off x="0" y="298610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5).JPG"/>
          <p:cNvPicPr>
            <a:picLocks noGrp="1" noChangeAspect="1"/>
          </p:cNvPicPr>
          <p:nvPr>
            <p:ph/>
          </p:nvPr>
        </p:nvPicPr>
        <p:blipFill>
          <a:blip r:embed="rId2"/>
          <a:srcRect t="-2941" b="-2941"/>
          <a:stretch>
            <a:fillRect/>
          </a:stretch>
        </p:blipFill>
        <p:spPr>
          <a:xfrm>
            <a:off x="0" y="855225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Turk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-168464" y="0"/>
            <a:ext cx="931246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Turk4.jpeg"/>
          <p:cNvPicPr>
            <a:picLocks noGrp="1" noChangeAspect="1"/>
          </p:cNvPicPr>
          <p:nvPr>
            <p:ph/>
          </p:nvPr>
        </p:nvPicPr>
        <p:blipFill>
          <a:blip r:embed="rId2"/>
          <a:srcRect l="-3125" r="-3125"/>
          <a:stretch>
            <a:fillRect/>
          </a:stretch>
        </p:blipFill>
        <p:spPr>
          <a:xfrm>
            <a:off x="-298051" y="0"/>
            <a:ext cx="969312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Quinn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723702"/>
            <a:ext cx="91440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Fryer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-388762" y="0"/>
            <a:ext cx="9532762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MAT CHIVERS.jpeg"/>
          <p:cNvPicPr>
            <a:picLocks noGrp="1" noChangeAspect="1"/>
          </p:cNvPicPr>
          <p:nvPr>
            <p:ph/>
          </p:nvPr>
        </p:nvPicPr>
        <p:blipFill>
          <a:blip r:embed="rId2"/>
          <a:srcRect l="-11773" r="-11773"/>
          <a:stretch>
            <a:fillRect/>
          </a:stretch>
        </p:blipFill>
        <p:spPr>
          <a:xfrm>
            <a:off x="-1153325" y="0"/>
            <a:ext cx="1139071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Lucas3.jpeg"/>
          <p:cNvPicPr>
            <a:picLocks noGrp="1" noChangeAspect="1"/>
          </p:cNvPicPr>
          <p:nvPr>
            <p:ph/>
          </p:nvPr>
        </p:nvPicPr>
        <p:blipFill>
          <a:blip r:embed="rId2"/>
          <a:srcRect l="-56316" r="-56316"/>
          <a:stretch>
            <a:fillRect/>
          </a:stretch>
        </p:blipFill>
        <p:spPr>
          <a:xfrm>
            <a:off x="-298051" y="0"/>
            <a:ext cx="1005111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11).JPG"/>
          <p:cNvPicPr>
            <a:picLocks noGrp="1" noChangeAspect="1"/>
          </p:cNvPicPr>
          <p:nvPr>
            <p:ph/>
          </p:nvPr>
        </p:nvPicPr>
        <p:blipFill>
          <a:blip r:embed="rId2"/>
          <a:srcRect t="-2056" b="-2056"/>
          <a:stretch>
            <a:fillRect/>
          </a:stretch>
        </p:blipFill>
        <p:spPr>
          <a:xfrm>
            <a:off x="0" y="-194369"/>
            <a:ext cx="9144000" cy="72694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NYMAN.jpeg"/>
          <p:cNvPicPr>
            <a:picLocks noGrp="1" noChangeAspect="1"/>
          </p:cNvPicPr>
          <p:nvPr>
            <p:ph/>
          </p:nvPr>
        </p:nvPicPr>
        <p:blipFill>
          <a:blip r:embed="rId2"/>
          <a:srcRect l="-3125" r="-3125"/>
          <a:stretch>
            <a:fillRect/>
          </a:stretch>
        </p:blipFill>
        <p:spPr>
          <a:xfrm>
            <a:off x="-323968" y="0"/>
            <a:ext cx="978383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12).JPG"/>
          <p:cNvPicPr>
            <a:picLocks noGrp="1" noChangeAspect="1"/>
          </p:cNvPicPr>
          <p:nvPr>
            <p:ph/>
          </p:nvPr>
        </p:nvPicPr>
        <p:blipFill>
          <a:blip r:embed="rId2"/>
          <a:srcRect t="-4354" b="-4354"/>
          <a:stretch>
            <a:fillRect/>
          </a:stretch>
        </p:blipFill>
        <p:spPr>
          <a:xfrm>
            <a:off x="0" y="-362822"/>
            <a:ext cx="9144000" cy="75188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ennard2.jpe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-168453"/>
            <a:ext cx="9144000" cy="73989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'Daydreaming with Stanley Kubrick' at  Somerset House, 6 July - 24 August (c) Peter Macdiarmid, Courtesy Somerset House (13).JPG"/>
          <p:cNvPicPr>
            <a:picLocks noGrp="1" noChangeAspect="1"/>
          </p:cNvPicPr>
          <p:nvPr>
            <p:ph/>
          </p:nvPr>
        </p:nvPicPr>
        <p:blipFill>
          <a:blip r:embed="rId2"/>
          <a:srcRect t="-20730" b="-20730"/>
          <a:stretch>
            <a:fillRect/>
          </a:stretch>
        </p:blipFill>
        <p:spPr>
          <a:xfrm>
            <a:off x="0" y="-1334673"/>
            <a:ext cx="9325422" cy="92649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osuth.JPG"/>
          <p:cNvPicPr>
            <a:picLocks noGrp="1" noChangeAspect="1"/>
          </p:cNvPicPr>
          <p:nvPr>
            <p:ph/>
          </p:nvPr>
        </p:nvPicPr>
        <p:blipFill>
          <a:blip r:embed="rId2"/>
          <a:srcRect t="-3530" b="-3530"/>
          <a:stretch>
            <a:fillRect/>
          </a:stretch>
        </p:blipFill>
        <p:spPr>
          <a:xfrm>
            <a:off x="0" y="-207327"/>
            <a:ext cx="9144000" cy="7450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Kosuth2.png"/>
          <p:cNvPicPr>
            <a:picLocks noGrp="1" noChangeAspect="1"/>
          </p:cNvPicPr>
          <p:nvPr>
            <p:ph/>
          </p:nvPr>
        </p:nvPicPr>
        <p:blipFill>
          <a:blip r:embed="rId2"/>
          <a:srcRect t="-2974" b="-2974"/>
          <a:stretch>
            <a:fillRect/>
          </a:stretch>
        </p:blipFill>
        <p:spPr>
          <a:xfrm>
            <a:off x="0" y="-272117"/>
            <a:ext cx="9144000" cy="73860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44</Words>
  <Application>Microsoft Macintosh PowerPoint</Application>
  <PresentationFormat>On-screen Show (4:3)</PresentationFormat>
  <Paragraphs>7</Paragraphs>
  <Slides>64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Daydreaming with Stanley Kubrick Exhibition at Somerset House London Summer 2016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</vt:vector>
  </TitlesOfParts>
  <Company>admin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Daydreaming with Stanley Kubrick</dc:title>
  <dc:creator>admin</dc:creator>
  <cp:lastModifiedBy>admin</cp:lastModifiedBy>
  <cp:revision>124</cp:revision>
  <dcterms:created xsi:type="dcterms:W3CDTF">2017-02-11T18:32:18Z</dcterms:created>
  <dcterms:modified xsi:type="dcterms:W3CDTF">2017-02-11T18:33:54Z</dcterms:modified>
</cp:coreProperties>
</file>