
<file path=[Content_Types].xml><?xml version="1.0" encoding="utf-8"?>
<Types xmlns="http://schemas.openxmlformats.org/package/2006/content-types">
  <Default Extension="xml" ContentType="application/xml"/>
  <Default Extension="mp4" ContentType="video/mp4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99" r:id="rId2"/>
    <p:sldId id="426" r:id="rId3"/>
    <p:sldId id="424" r:id="rId4"/>
    <p:sldId id="42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174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C1D8B0-D4E9-4142-9B33-A72AC6C6BA2D}" type="datetimeFigureOut">
              <a:rPr lang="en-US" smtClean="0"/>
              <a:t>7/8/19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B9CB0-D059-BF49-AB90-A30D48E08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45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7/8/19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7/8/19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7/8/19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7/8/19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7/8/19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7/8/19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7/8/19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7/8/19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7/8/19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7/8/19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7/8/19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7/8/19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197" y="319366"/>
            <a:ext cx="8510882" cy="1195764"/>
          </a:xfrm>
        </p:spPr>
        <p:txBody>
          <a:bodyPr>
            <a:normAutofit/>
          </a:bodyPr>
          <a:lstStyle/>
          <a:p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6270"/>
            <a:ext cx="8229600" cy="45416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5400" b="1" i="1" dirty="0"/>
              <a:t>Alone u</a:t>
            </a:r>
            <a:r>
              <a:rPr lang="en-US" sz="5400" b="1" i="1" dirty="0" smtClean="0"/>
              <a:t>p Here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400" dirty="0"/>
              <a:t>December 2018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121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From Alone up There to Alone up Here: Unlocking the Potentials of Lauren’s Movement</a:t>
            </a:r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57" y="1600200"/>
            <a:ext cx="7604885" cy="4525963"/>
          </a:xfrm>
        </p:spPr>
      </p:pic>
      <p:sp>
        <p:nvSpPr>
          <p:cNvPr id="8" name="TextBox 7"/>
          <p:cNvSpPr txBox="1"/>
          <p:nvPr/>
        </p:nvSpPr>
        <p:spPr>
          <a:xfrm>
            <a:off x="2839452" y="6340642"/>
            <a:ext cx="3850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Alone </a:t>
            </a:r>
            <a:r>
              <a:rPr lang="en-US" sz="2800" b="1" i="1" dirty="0"/>
              <a:t>u</a:t>
            </a:r>
            <a:r>
              <a:rPr lang="en-US" sz="2800" b="1" i="1" dirty="0" smtClean="0"/>
              <a:t>p </a:t>
            </a:r>
            <a:r>
              <a:rPr lang="en-US" sz="2800" b="1" i="1" dirty="0"/>
              <a:t>H</a:t>
            </a:r>
            <a:r>
              <a:rPr lang="en-US" sz="2800" b="1" i="1" dirty="0" smtClean="0"/>
              <a:t>ere </a:t>
            </a:r>
            <a:r>
              <a:rPr lang="en-US" sz="2800" b="1" dirty="0" smtClean="0"/>
              <a:t>(2018)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12183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I Am ‘Wired Differently’, I Am ‘High Functioning’, and Will Not ‘Switch Off’: Interpreting the Politics of the Film’s Framing Device </a:t>
            </a:r>
            <a:endParaRPr lang="en-US" sz="2800" dirty="0"/>
          </a:p>
        </p:txBody>
      </p:sp>
      <p:pic>
        <p:nvPicPr>
          <p:cNvPr id="4" name="12 Alone Up Here Final GROUP 12.mp4-CLIP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612232"/>
            <a:ext cx="8229600" cy="4525963"/>
          </a:xfrm>
        </p:spPr>
      </p:pic>
      <p:sp>
        <p:nvSpPr>
          <p:cNvPr id="6" name="TextBox 5"/>
          <p:cNvSpPr txBox="1"/>
          <p:nvPr/>
        </p:nvSpPr>
        <p:spPr>
          <a:xfrm>
            <a:off x="2971800" y="6386513"/>
            <a:ext cx="34011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Alone up Here </a:t>
            </a:r>
            <a:r>
              <a:rPr lang="en-US" sz="2800" b="1" dirty="0"/>
              <a:t>(2018)</a:t>
            </a:r>
            <a:endParaRPr lang="en-US" sz="2800" b="1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2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I </a:t>
            </a:r>
            <a:r>
              <a:rPr lang="en-US" sz="2800" dirty="0" smtClean="0"/>
              <a:t>Am </a:t>
            </a:r>
            <a:r>
              <a:rPr lang="en-US" sz="2800" dirty="0"/>
              <a:t>‘Wired Differently’, </a:t>
            </a:r>
            <a:r>
              <a:rPr lang="en-US" sz="2800" dirty="0" smtClean="0"/>
              <a:t>I Am ‘High </a:t>
            </a:r>
            <a:r>
              <a:rPr lang="en-US" sz="2800" dirty="0"/>
              <a:t>Functioning’, and Will Not ‘Switch Off</a:t>
            </a:r>
            <a:r>
              <a:rPr lang="en-US" sz="2800" dirty="0" smtClean="0"/>
              <a:t>’: Interpreting the Politics of </a:t>
            </a:r>
            <a:r>
              <a:rPr lang="en-US" sz="2800" dirty="0"/>
              <a:t>the Film’s Framing </a:t>
            </a:r>
            <a:r>
              <a:rPr lang="en-US" sz="2800" dirty="0" smtClean="0"/>
              <a:t>Device #2 </a:t>
            </a:r>
            <a:endParaRPr lang="en-US" sz="2800" dirty="0"/>
          </a:p>
        </p:txBody>
      </p:sp>
      <p:pic>
        <p:nvPicPr>
          <p:cNvPr id="4" name="12 Alone Up Here Final GROUP 12-1.mp4_CLIP 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7214" y="1600200"/>
            <a:ext cx="8129586" cy="4525963"/>
          </a:xfrm>
        </p:spPr>
      </p:pic>
      <p:sp>
        <p:nvSpPr>
          <p:cNvPr id="3" name="TextBox 2"/>
          <p:cNvSpPr txBox="1"/>
          <p:nvPr/>
        </p:nvSpPr>
        <p:spPr>
          <a:xfrm>
            <a:off x="2371725" y="6308725"/>
            <a:ext cx="485852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/>
              <a:t>Alone up Here </a:t>
            </a:r>
            <a:r>
              <a:rPr lang="en-US" sz="2800" b="1" dirty="0"/>
              <a:t>(2018)</a:t>
            </a:r>
            <a:endParaRPr lang="en-US" sz="2800" b="1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48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596</TotalTime>
  <Words>92</Words>
  <Application>Microsoft Macintosh PowerPoint</Application>
  <PresentationFormat>On-screen Show (4:3)</PresentationFormat>
  <Paragraphs>8</Paragraphs>
  <Slides>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 Black </vt:lpstr>
      <vt:lpstr>PowerPoint Presentation</vt:lpstr>
      <vt:lpstr>From Alone up There to Alone up Here: Unlocking the Potentials of Lauren’s Movement</vt:lpstr>
      <vt:lpstr>I Am ‘Wired Differently’, I Am ‘High Functioning’, and Will Not ‘Switch Off’: Interpreting the Politics of the Film’s Framing Device </vt:lpstr>
      <vt:lpstr>I Am ‘Wired Differently’, I Am ‘High Functioning’, and Will Not ‘Switch Off’: Interpreting the Politics of the Film’s Framing Device #2 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Nahemi 2019 London College of Communications</dc:title>
  <dc:creator>Klaus Fried</dc:creator>
  <cp:lastModifiedBy>Stefano Ciammaroni</cp:lastModifiedBy>
  <cp:revision>53</cp:revision>
  <dcterms:created xsi:type="dcterms:W3CDTF">2019-06-25T19:19:30Z</dcterms:created>
  <dcterms:modified xsi:type="dcterms:W3CDTF">2019-07-08T14:01:51Z</dcterms:modified>
</cp:coreProperties>
</file>