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3"/>
    <p:restoredTop sz="94599"/>
  </p:normalViewPr>
  <p:slideViewPr>
    <p:cSldViewPr snapToGrid="0" snapToObjects="1">
      <p:cViewPr varScale="1">
        <p:scale>
          <a:sx n="86" d="100"/>
          <a:sy n="86" d="100"/>
        </p:scale>
        <p:origin x="2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1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3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18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62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0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2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4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CFE4B-6C75-8849-9926-83228FF6CDA9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CA0C8-ACE4-F046-A525-508FDB96A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decolonisingtheartscurriculum.myblog.arts.ac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628" y="2558813"/>
            <a:ext cx="9144000" cy="923643"/>
          </a:xfrm>
        </p:spPr>
        <p:txBody>
          <a:bodyPr>
            <a:normAutofit/>
          </a:bodyPr>
          <a:lstStyle/>
          <a:p>
            <a:pPr algn="l"/>
            <a:r>
              <a:rPr lang="en-US" sz="1800" dirty="0" smtClean="0"/>
              <a:t>Exhibition in the LCC Library from 4 </a:t>
            </a:r>
            <a:r>
              <a:rPr lang="mr-IN" sz="1800" dirty="0" smtClean="0"/>
              <a:t>–</a:t>
            </a:r>
            <a:r>
              <a:rPr lang="en-US" sz="1800" dirty="0" smtClean="0"/>
              <a:t> 31 October 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" y="123184"/>
            <a:ext cx="5572336" cy="2227805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71628" y="2952520"/>
            <a:ext cx="6364699" cy="3212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/>
              <a:t>Weekly events on Thursdays 5-7pm:</a:t>
            </a:r>
          </a:p>
          <a:p>
            <a:pPr algn="l"/>
            <a:endParaRPr lang="en-US" sz="1800" dirty="0"/>
          </a:p>
          <a:p>
            <a:pPr marL="342900" indent="-342900" algn="l">
              <a:buFont typeface="Arial" charset="0"/>
              <a:buChar char="•"/>
            </a:pPr>
            <a:r>
              <a:rPr lang="en-US" sz="1800" dirty="0" smtClean="0"/>
              <a:t>4 October ‘</a:t>
            </a:r>
            <a:r>
              <a:rPr lang="en-US" sz="1800" dirty="0" err="1" smtClean="0"/>
              <a:t>Decolonising</a:t>
            </a:r>
            <a:r>
              <a:rPr lang="en-US" sz="1800" dirty="0" smtClean="0"/>
              <a:t> the Arts Curriculum’ Launch Event, Canteen </a:t>
            </a:r>
            <a:r>
              <a:rPr lang="en-US" sz="1800" dirty="0" err="1" smtClean="0"/>
              <a:t>Ampitheatre</a:t>
            </a:r>
            <a:r>
              <a:rPr lang="en-US" sz="1800" dirty="0" smtClean="0"/>
              <a:t> and Library</a:t>
            </a:r>
            <a:endParaRPr lang="en-US" sz="1800" dirty="0"/>
          </a:p>
          <a:p>
            <a:pPr marL="342900" indent="-342900" algn="l">
              <a:buFont typeface="Arial" charset="0"/>
              <a:buChar char="•"/>
            </a:pPr>
            <a:r>
              <a:rPr lang="en-US" sz="1800" dirty="0" smtClean="0"/>
              <a:t>11 October ‘</a:t>
            </a:r>
            <a:r>
              <a:rPr lang="en-US" sz="1800" dirty="0" err="1" smtClean="0"/>
              <a:t>Decolonising</a:t>
            </a:r>
            <a:r>
              <a:rPr lang="en-US" sz="1800" dirty="0" smtClean="0"/>
              <a:t> the Locale’ Panel Discussion, Room T304</a:t>
            </a:r>
            <a:endParaRPr lang="en-US" sz="1800" dirty="0"/>
          </a:p>
          <a:p>
            <a:pPr marL="342900" indent="-342900" algn="l">
              <a:buFont typeface="Arial" charset="0"/>
              <a:buChar char="•"/>
            </a:pPr>
            <a:r>
              <a:rPr lang="en-US" sz="1800" dirty="0" smtClean="0"/>
              <a:t>18 October ‘</a:t>
            </a:r>
            <a:r>
              <a:rPr lang="en-US" sz="1800" dirty="0" err="1" smtClean="0"/>
              <a:t>Decolonising</a:t>
            </a:r>
            <a:r>
              <a:rPr lang="en-US" sz="1800" dirty="0" smtClean="0"/>
              <a:t> the LCC Disciplines’ Panel Discussion, Lecture Theatre A</a:t>
            </a:r>
            <a:endParaRPr lang="en-US" sz="1800" dirty="0"/>
          </a:p>
          <a:p>
            <a:pPr marL="342900" indent="-342900" algn="l">
              <a:buFont typeface="Arial" charset="0"/>
              <a:buChar char="•"/>
            </a:pPr>
            <a:r>
              <a:rPr lang="en-US" sz="1800" dirty="0" smtClean="0"/>
              <a:t>25 October  ‘The Zine as </a:t>
            </a:r>
            <a:r>
              <a:rPr lang="en-US" sz="1800" dirty="0" err="1" smtClean="0"/>
              <a:t>Decoloniser</a:t>
            </a:r>
            <a:r>
              <a:rPr lang="en-US" sz="1800" dirty="0" smtClean="0"/>
              <a:t>’ Critical Production Event, </a:t>
            </a:r>
            <a:r>
              <a:rPr lang="en-US" sz="1800" smtClean="0"/>
              <a:t>Library Learning Zone</a:t>
            </a:r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963372" y="2558813"/>
            <a:ext cx="5015345" cy="1746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 smtClean="0"/>
              <a:t>A zine has been co-produced by UAL Teaching and Learning Exchange and the Arts Student Union to bring together diverse perspectives on </a:t>
            </a:r>
            <a:r>
              <a:rPr lang="en-US" sz="1800" dirty="0" err="1" smtClean="0"/>
              <a:t>decolonising</a:t>
            </a:r>
            <a:r>
              <a:rPr lang="en-US" sz="1800" dirty="0" smtClean="0"/>
              <a:t> the arts curriculum in the UK. An exhibition and series of events will take place at LCC in October. </a:t>
            </a:r>
          </a:p>
        </p:txBody>
      </p:sp>
      <p:sp>
        <p:nvSpPr>
          <p:cNvPr id="7" name="Rectangle 6"/>
          <p:cNvSpPr/>
          <p:nvPr/>
        </p:nvSpPr>
        <p:spPr>
          <a:xfrm>
            <a:off x="6963372" y="4157632"/>
            <a:ext cx="49045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‘The project of </a:t>
            </a:r>
            <a:r>
              <a:rPr lang="en-US" dirty="0" err="1" smtClean="0"/>
              <a:t>decolonisation</a:t>
            </a:r>
            <a:r>
              <a:rPr lang="en-US" dirty="0" smtClean="0"/>
              <a:t> is less about seeking out authentic culture as such but more about the opening up of creative spaces to facilitate the production of culture informed by indigenous thinking and doing’ </a:t>
            </a:r>
          </a:p>
          <a:p>
            <a:r>
              <a:rPr lang="en-US" dirty="0" smtClean="0"/>
              <a:t>		         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Gurnam</a:t>
            </a:r>
            <a:r>
              <a:rPr lang="en-US" dirty="0" smtClean="0"/>
              <a:t> Singh, 2018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546" y="150412"/>
            <a:ext cx="771367" cy="648185"/>
          </a:xfrm>
        </p:spPr>
        <p:txBody>
          <a:bodyPr>
            <a:noAutofit/>
          </a:bodyPr>
          <a:lstStyle/>
          <a:p>
            <a:r>
              <a:rPr lang="en-US" sz="3600" smtClean="0"/>
              <a:t>@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" t="29616" r="3232" b="35475"/>
          <a:stretch/>
        </p:blipFill>
        <p:spPr>
          <a:xfrm>
            <a:off x="5883333" y="123183"/>
            <a:ext cx="2660072" cy="9975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33083" y="6374314"/>
            <a:ext cx="118817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For more information and updates: </a:t>
            </a:r>
            <a:r>
              <a:rPr lang="en-US" dirty="0" smtClean="0">
                <a:hlinkClick r:id="rId4"/>
              </a:rPr>
              <a:t>http://decolonisingtheartscurriculum.myblog.arts.ac.uk/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9456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164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Mangal</vt:lpstr>
      <vt:lpstr>Office Theme</vt:lpstr>
      <vt:lpstr>@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@ UAL LCC</dc:title>
  <dc:creator>Lucy Panesar</dc:creator>
  <cp:lastModifiedBy>Ruth Collingwood</cp:lastModifiedBy>
  <cp:revision>6</cp:revision>
  <dcterms:created xsi:type="dcterms:W3CDTF">2018-09-13T13:35:23Z</dcterms:created>
  <dcterms:modified xsi:type="dcterms:W3CDTF">2018-09-17T13:17:26Z</dcterms:modified>
</cp:coreProperties>
</file>