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2" r:id="rId4"/>
    <p:sldId id="281" r:id="rId5"/>
    <p:sldId id="28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3534"/>
    <a:srgbClr val="F95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474" y="78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446B5-0916-BD42-A6D0-68295B9ABB52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FC0FB-2B1D-DE41-A4CE-3CFE131E0B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870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9FC0FB-2B1D-DE41-A4CE-3CFE131E0B6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155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7EDEA-65B5-4654-99D5-9D4030BC56D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138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27E8B-A8F4-D44E-B5C1-3AD1D9C1F80D}" type="datetimeFigureOut">
              <a:rPr lang="en-US" smtClean="0"/>
              <a:t>4/26/2018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CEFFB-1F29-884D-B879-733D38219AB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184" y="391288"/>
            <a:ext cx="8783815" cy="1752600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Decoding the contested aesthetics of contemporary men’s fashion</a:t>
            </a:r>
          </a:p>
          <a:p>
            <a:pPr algn="l"/>
            <a:r>
              <a:rPr lang="en-GB" sz="2000" dirty="0">
                <a:solidFill>
                  <a:srgbClr val="C23534"/>
                </a:solidFill>
              </a:rPr>
              <a:t>Jay McCauley Bowstead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DE49AE-38E8-4C58-95A6-655E1D40D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275" y="1671576"/>
            <a:ext cx="2527300" cy="3790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B692C4-BFF4-4878-9904-E65C682AF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587" y="1671576"/>
            <a:ext cx="2527300" cy="3790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DB5E05-A993-4992-A8BA-3AC462D4A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494" y="1671576"/>
            <a:ext cx="2527300" cy="37909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3CD556-AB45-457F-8ED2-AB16FF933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4336" y="1671576"/>
            <a:ext cx="2527300" cy="3790950"/>
          </a:xfrm>
          <a:prstGeom prst="rect">
            <a:avLst/>
          </a:prstGeom>
        </p:spPr>
      </p:pic>
      <p:pic>
        <p:nvPicPr>
          <p:cNvPr id="13" name="Picture 12" descr="Untitled-2.png">
            <a:extLst>
              <a:ext uri="{FF2B5EF4-FFF2-40B4-BE49-F238E27FC236}">
                <a16:creationId xmlns:a16="http://schemas.microsoft.com/office/drawing/2014/main" id="{B3E878ED-A13C-4B85-86D4-A95D1BE927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921" y="5462526"/>
            <a:ext cx="1219241" cy="1207048"/>
          </a:xfrm>
          <a:prstGeom prst="rect">
            <a:avLst/>
          </a:prstGeom>
        </p:spPr>
      </p:pic>
      <p:pic>
        <p:nvPicPr>
          <p:cNvPr id="14" name="Picture 13" descr="Untitled-2.png">
            <a:extLst>
              <a:ext uri="{FF2B5EF4-FFF2-40B4-BE49-F238E27FC236}">
                <a16:creationId xmlns:a16="http://schemas.microsoft.com/office/drawing/2014/main" id="{E67A6584-8A14-4424-B05C-4DBE7E8437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417" y="4930796"/>
            <a:ext cx="1219241" cy="12070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EF562D-FD75-49E9-8F27-19C5D2D26D96}"/>
              </a:ext>
            </a:extLst>
          </p:cNvPr>
          <p:cNvSpPr txBox="1"/>
          <p:nvPr/>
        </p:nvSpPr>
        <p:spPr>
          <a:xfrm>
            <a:off x="5526411" y="5760557"/>
            <a:ext cx="3492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Paul Smith S/S 18, Rick Owens S/S 18.</a:t>
            </a:r>
          </a:p>
        </p:txBody>
      </p:sp>
    </p:spTree>
    <p:extLst>
      <p:ext uri="{BB962C8B-B14F-4D97-AF65-F5344CB8AC3E}">
        <p14:creationId xmlns:p14="http://schemas.microsoft.com/office/powerpoint/2010/main" val="1724111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430401-6B4A-49A2-A4E4-673995BC1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2" y="581249"/>
            <a:ext cx="2966526" cy="4512971"/>
          </a:xfrm>
          <a:prstGeom prst="rect">
            <a:avLst/>
          </a:prstGeom>
        </p:spPr>
      </p:pic>
      <p:pic>
        <p:nvPicPr>
          <p:cNvPr id="8" name="Picture 7" descr="Capture-d’écran-2017-04-26-à-15.08.03.png">
            <a:extLst>
              <a:ext uri="{FF2B5EF4-FFF2-40B4-BE49-F238E27FC236}">
                <a16:creationId xmlns:a16="http://schemas.microsoft.com/office/drawing/2014/main" id="{D3200DC9-70FC-4C6E-B47E-FE3DDA770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92" y="581249"/>
            <a:ext cx="2608385" cy="32833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4439B7-98E1-461D-951F-EEFF6EA9F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108" y="581249"/>
            <a:ext cx="3453584" cy="450680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7CCB02-964D-4F38-8AC2-56CF5101A1BD}"/>
              </a:ext>
            </a:extLst>
          </p:cNvPr>
          <p:cNvSpPr/>
          <p:nvPr/>
        </p:nvSpPr>
        <p:spPr>
          <a:xfrm>
            <a:off x="2934108" y="5836752"/>
            <a:ext cx="57358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Lookatthisfuckinghipster.com,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Husam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el Odeh illustration, Man About Town</a:t>
            </a:r>
          </a:p>
        </p:txBody>
      </p:sp>
    </p:spTree>
    <p:extLst>
      <p:ext uri="{BB962C8B-B14F-4D97-AF65-F5344CB8AC3E}">
        <p14:creationId xmlns:p14="http://schemas.microsoft.com/office/powerpoint/2010/main" val="421510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ED40D2-674E-42FE-B50D-960CBEAFA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98" y="210818"/>
            <a:ext cx="7861301" cy="6108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BC9A08-2F00-439F-92A8-7ADB338C0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482" y="1054879"/>
            <a:ext cx="2156071" cy="29435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FE2D0DD-E5E3-4D0E-90E0-6EE818AD0F74}"/>
              </a:ext>
            </a:extLst>
          </p:cNvPr>
          <p:cNvSpPr/>
          <p:nvPr/>
        </p:nvSpPr>
        <p:spPr>
          <a:xfrm>
            <a:off x="466647" y="6318937"/>
            <a:ext cx="78919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hedi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slimane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dior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homme s/s 07,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hedi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slimane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ysl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a/w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01/02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raf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simons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a/w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99/00,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helmut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lang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s/s 04.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944856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ED78D8F-D014-4C90-8E0A-CE1722D2E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53" y="-21042"/>
            <a:ext cx="2871002" cy="4306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FF5784-6E5C-4D22-B5C3-CCF7F5A556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495054" y="-22524"/>
            <a:ext cx="2871001" cy="43065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7CADEA-D45D-4096-97A2-CFE572F39F5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281454" y="3473242"/>
            <a:ext cx="2201351" cy="33847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B6C545-E55F-4AD1-9EEB-B7209AD9F57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281454" y="-21042"/>
            <a:ext cx="2776952" cy="3619888"/>
          </a:xfrm>
          <a:prstGeom prst="rect">
            <a:avLst/>
          </a:prstGeom>
        </p:spPr>
      </p:pic>
      <p:pic>
        <p:nvPicPr>
          <p:cNvPr id="4" name="Picture 3" descr="Untitled-1.png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" y="3395925"/>
            <a:ext cx="1350302" cy="182279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5C6C0CE-3DDE-4E41-B9F6-8EB4A14BDBE1}"/>
              </a:ext>
            </a:extLst>
          </p:cNvPr>
          <p:cNvSpPr/>
          <p:nvPr/>
        </p:nvSpPr>
        <p:spPr>
          <a:xfrm>
            <a:off x="661195" y="5456788"/>
            <a:ext cx="3736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craig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green s/s 17, grace wales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bonner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a/w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15, </a:t>
            </a:r>
          </a:p>
          <a:p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grace wales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bonner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s/s 17,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juun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j. s/s 14. 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63759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399" y="4140200"/>
            <a:ext cx="1597397" cy="1581423"/>
          </a:xfrm>
          <a:prstGeom prst="rect">
            <a:avLst/>
          </a:prstGeom>
        </p:spPr>
      </p:pic>
      <p:pic>
        <p:nvPicPr>
          <p:cNvPr id="7" name="Picture 6" descr="Untitled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62" y="5949280"/>
            <a:ext cx="614502" cy="608357"/>
          </a:xfrm>
          <a:prstGeom prst="rect">
            <a:avLst/>
          </a:prstGeom>
        </p:spPr>
      </p:pic>
      <p:pic>
        <p:nvPicPr>
          <p:cNvPr id="8" name="Picture 7" descr="Untitled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949280"/>
            <a:ext cx="614502" cy="608357"/>
          </a:xfrm>
          <a:prstGeom prst="rect">
            <a:avLst/>
          </a:prstGeom>
        </p:spPr>
      </p:pic>
      <p:pic>
        <p:nvPicPr>
          <p:cNvPr id="9" name="Picture 8" descr="Untitled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949280"/>
            <a:ext cx="614502" cy="608357"/>
          </a:xfrm>
          <a:prstGeom prst="rect">
            <a:avLst/>
          </a:prstGeom>
        </p:spPr>
      </p:pic>
      <p:pic>
        <p:nvPicPr>
          <p:cNvPr id="10" name="Picture 9" descr="Untitled-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949280"/>
            <a:ext cx="614502" cy="608357"/>
          </a:xfrm>
          <a:prstGeom prst="rect">
            <a:avLst/>
          </a:prstGeom>
        </p:spPr>
      </p:pic>
      <p:pic>
        <p:nvPicPr>
          <p:cNvPr id="11" name="Picture 10" descr="Untitled-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589240"/>
            <a:ext cx="792088" cy="10692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D0BED6B-30F0-45C3-936C-D4E91101E09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896362" y="3685600"/>
            <a:ext cx="3391387" cy="32012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AEF7C4-4BE5-45FF-9DC3-F5747E343E6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24577" y="-1"/>
            <a:ext cx="3151967" cy="41401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5EA84D4-A01C-441D-BA4E-54B4D7F85F6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4149594" y="0"/>
            <a:ext cx="2681214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72467"/>
      </p:ext>
    </p:extLst>
  </p:cSld>
  <p:clrMapOvr>
    <a:masterClrMapping/>
  </p:clrMapOvr>
</p:sld>
</file>

<file path=ppt/theme/theme1.xml><?xml version="1.0" encoding="utf-8"?>
<a:theme xmlns:a="http://schemas.openxmlformats.org/drawingml/2006/main" name="Neutral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Neutral1.thmx</Template>
  <TotalTime>640</TotalTime>
  <Words>103</Words>
  <Application>Microsoft Office PowerPoint</Application>
  <PresentationFormat>On-screen Show (4:3)</PresentationFormat>
  <Paragraphs>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Century Gothic</vt:lpstr>
      <vt:lpstr>Neutral1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 Research Methods Unit?</dc:title>
  <dc:creator>Jay McCauley Bowstead</dc:creator>
  <cp:lastModifiedBy>Jay</cp:lastModifiedBy>
  <cp:revision>36</cp:revision>
  <dcterms:created xsi:type="dcterms:W3CDTF">2017-04-19T16:37:46Z</dcterms:created>
  <dcterms:modified xsi:type="dcterms:W3CDTF">2018-04-26T20:54:58Z</dcterms:modified>
</cp:coreProperties>
</file>