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0" r:id="rId1"/>
  </p:sldMasterIdLst>
  <p:notesMasterIdLst>
    <p:notesMasterId r:id="rId15"/>
  </p:notesMasterIdLst>
  <p:handoutMasterIdLst>
    <p:handoutMasterId r:id="rId16"/>
  </p:handoutMasterIdLst>
  <p:sldIdLst>
    <p:sldId id="257" r:id="rId2"/>
    <p:sldId id="276" r:id="rId3"/>
    <p:sldId id="275" r:id="rId4"/>
    <p:sldId id="279" r:id="rId5"/>
    <p:sldId id="290" r:id="rId6"/>
    <p:sldId id="278" r:id="rId7"/>
    <p:sldId id="280" r:id="rId8"/>
    <p:sldId id="281" r:id="rId9"/>
    <p:sldId id="289" r:id="rId10"/>
    <p:sldId id="288" r:id="rId11"/>
    <p:sldId id="283" r:id="rId12"/>
    <p:sldId id="286" r:id="rId13"/>
    <p:sldId id="26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briela Daniels" initials="GD" lastIdx="5" clrIdx="0">
    <p:extLst>
      <p:ext uri="{19B8F6BF-5375-455C-9EA6-DF929625EA0E}">
        <p15:presenceInfo xmlns:p15="http://schemas.microsoft.com/office/powerpoint/2012/main" userId="S::g.n.daniels@fashion.arts.ac.uk::e74c6ed7-69de-41ee-b0c9-824ed45b1958" providerId="AD"/>
      </p:ext>
    </p:extLst>
  </p:cmAuthor>
  <p:cmAuthor id="2" name="Danka Tamburic" initials="DT" lastIdx="6" clrIdx="1">
    <p:extLst>
      <p:ext uri="{19B8F6BF-5375-455C-9EA6-DF929625EA0E}">
        <p15:presenceInfo xmlns:p15="http://schemas.microsoft.com/office/powerpoint/2012/main" userId="Danka Tamburi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92B"/>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64" autoAdjust="0"/>
    <p:restoredTop sz="88128"/>
  </p:normalViewPr>
  <p:slideViewPr>
    <p:cSldViewPr snapToGrid="0" showGuides="1">
      <p:cViewPr varScale="1">
        <p:scale>
          <a:sx n="114" d="100"/>
          <a:sy n="114" d="100"/>
        </p:scale>
        <p:origin x="1624" y="16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67" d="100"/>
          <a:sy n="167" d="100"/>
        </p:scale>
        <p:origin x="590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A980EE-5E8E-1E41-A368-401D59226626}" type="doc">
      <dgm:prSet loTypeId="urn:microsoft.com/office/officeart/2005/8/layout/chevron2" loCatId="process" qsTypeId="urn:microsoft.com/office/officeart/2005/8/quickstyle/simple1" qsCatId="simple" csTypeId="urn:microsoft.com/office/officeart/2005/8/colors/accent1_1" csCatId="accent1" phldr="1"/>
      <dgm:spPr/>
      <dgm:t>
        <a:bodyPr/>
        <a:lstStyle/>
        <a:p>
          <a:endParaRPr lang="en-US"/>
        </a:p>
      </dgm:t>
    </dgm:pt>
    <dgm:pt modelId="{526C060D-4F92-3746-A721-605798E425A8}">
      <dgm:prSet phldrT="[Text]"/>
      <dgm:spPr/>
      <dgm:t>
        <a:bodyPr/>
        <a:lstStyle/>
        <a:p>
          <a:r>
            <a:rPr lang="en-US" dirty="0"/>
            <a:t>Machine learning</a:t>
          </a:r>
        </a:p>
      </dgm:t>
    </dgm:pt>
    <dgm:pt modelId="{A999FB74-ABBF-2C4A-9E58-E728F3B42D58}" type="parTrans" cxnId="{2048E7DA-23D1-CA4D-8E27-24F45BE58001}">
      <dgm:prSet/>
      <dgm:spPr/>
      <dgm:t>
        <a:bodyPr/>
        <a:lstStyle/>
        <a:p>
          <a:endParaRPr lang="en-US"/>
        </a:p>
      </dgm:t>
    </dgm:pt>
    <dgm:pt modelId="{DCE6FEAE-08FB-C645-9A3E-31B232140EEA}" type="sibTrans" cxnId="{2048E7DA-23D1-CA4D-8E27-24F45BE58001}">
      <dgm:prSet/>
      <dgm:spPr/>
      <dgm:t>
        <a:bodyPr/>
        <a:lstStyle/>
        <a:p>
          <a:endParaRPr lang="en-US"/>
        </a:p>
      </dgm:t>
    </dgm:pt>
    <dgm:pt modelId="{AF6736C5-B6FC-E545-BDE6-65E11BE61413}">
      <dgm:prSet phldrT="[Text]"/>
      <dgm:spPr/>
      <dgm:t>
        <a:bodyPr/>
        <a:lstStyle/>
        <a:p>
          <a:r>
            <a:rPr lang="en-US" dirty="0"/>
            <a:t>Decide on the principles and structure behind the training data set, including the Expected Theoretical Behavior (ETB) of hair</a:t>
          </a:r>
        </a:p>
      </dgm:t>
    </dgm:pt>
    <dgm:pt modelId="{E8872EC2-91B6-8944-8C5B-0AD2D6544F1C}" type="parTrans" cxnId="{879EDC82-90FF-8C49-9836-332C7481EB4A}">
      <dgm:prSet/>
      <dgm:spPr/>
      <dgm:t>
        <a:bodyPr/>
        <a:lstStyle/>
        <a:p>
          <a:endParaRPr lang="en-US"/>
        </a:p>
      </dgm:t>
    </dgm:pt>
    <dgm:pt modelId="{D1141699-720B-3547-887D-317B19D21867}" type="sibTrans" cxnId="{879EDC82-90FF-8C49-9836-332C7481EB4A}">
      <dgm:prSet/>
      <dgm:spPr/>
      <dgm:t>
        <a:bodyPr/>
        <a:lstStyle/>
        <a:p>
          <a:endParaRPr lang="en-US"/>
        </a:p>
      </dgm:t>
    </dgm:pt>
    <dgm:pt modelId="{0549D62F-373B-264C-924B-53AA53C2D5F0}">
      <dgm:prSet phldrT="[Text]"/>
      <dgm:spPr/>
      <dgm:t>
        <a:bodyPr/>
        <a:lstStyle/>
        <a:p>
          <a:r>
            <a:rPr lang="en-US" dirty="0"/>
            <a:t>Produce the training data set of images </a:t>
          </a:r>
        </a:p>
      </dgm:t>
    </dgm:pt>
    <dgm:pt modelId="{D2B15A8C-9677-9244-BC6F-024F6A350635}" type="parTrans" cxnId="{5678A04C-2196-2A4B-A4A5-9877EAB63E0B}">
      <dgm:prSet/>
      <dgm:spPr/>
      <dgm:t>
        <a:bodyPr/>
        <a:lstStyle/>
        <a:p>
          <a:endParaRPr lang="en-US"/>
        </a:p>
      </dgm:t>
    </dgm:pt>
    <dgm:pt modelId="{4EE0EDD9-2DE1-7747-8344-5C1A400280A2}" type="sibTrans" cxnId="{5678A04C-2196-2A4B-A4A5-9877EAB63E0B}">
      <dgm:prSet/>
      <dgm:spPr/>
      <dgm:t>
        <a:bodyPr/>
        <a:lstStyle/>
        <a:p>
          <a:endParaRPr lang="en-US"/>
        </a:p>
      </dgm:t>
    </dgm:pt>
    <dgm:pt modelId="{FF0DC058-2A5F-A640-9D74-711F6932A05E}">
      <dgm:prSet phldrT="[Text]"/>
      <dgm:spPr/>
      <dgm:t>
        <a:bodyPr/>
        <a:lstStyle/>
        <a:p>
          <a:r>
            <a:rPr lang="en-US" dirty="0"/>
            <a:t>Image analysis </a:t>
          </a:r>
        </a:p>
      </dgm:t>
    </dgm:pt>
    <dgm:pt modelId="{975BE291-0858-C545-AB46-DE133FD60618}" type="parTrans" cxnId="{88227F3D-AE8D-034B-8F6A-9F4CF5E969EE}">
      <dgm:prSet/>
      <dgm:spPr/>
      <dgm:t>
        <a:bodyPr/>
        <a:lstStyle/>
        <a:p>
          <a:endParaRPr lang="en-US"/>
        </a:p>
      </dgm:t>
    </dgm:pt>
    <dgm:pt modelId="{8C5CF307-0754-F646-85B1-E9F6055E8B5E}" type="sibTrans" cxnId="{88227F3D-AE8D-034B-8F6A-9F4CF5E969EE}">
      <dgm:prSet/>
      <dgm:spPr/>
      <dgm:t>
        <a:bodyPr/>
        <a:lstStyle/>
        <a:p>
          <a:endParaRPr lang="en-US"/>
        </a:p>
      </dgm:t>
    </dgm:pt>
    <dgm:pt modelId="{0E43A5AC-4EA6-F340-AFB5-36D528595283}">
      <dgm:prSet phldrT="[Text]"/>
      <dgm:spPr/>
      <dgm:t>
        <a:bodyPr/>
        <a:lstStyle/>
        <a:p>
          <a:r>
            <a:rPr lang="en-US" dirty="0"/>
            <a:t>Hair detection and analysis of the training data set</a:t>
          </a:r>
        </a:p>
      </dgm:t>
    </dgm:pt>
    <dgm:pt modelId="{F4CE2083-AFCA-CD4B-A650-5A66102B4FAF}" type="parTrans" cxnId="{102C6727-5F86-AC4B-910F-85FAFF5D914A}">
      <dgm:prSet/>
      <dgm:spPr/>
      <dgm:t>
        <a:bodyPr/>
        <a:lstStyle/>
        <a:p>
          <a:endParaRPr lang="en-US"/>
        </a:p>
      </dgm:t>
    </dgm:pt>
    <dgm:pt modelId="{D28570A3-7BE2-FA40-8FA9-FC7C371881D1}" type="sibTrans" cxnId="{102C6727-5F86-AC4B-910F-85FAFF5D914A}">
      <dgm:prSet/>
      <dgm:spPr/>
      <dgm:t>
        <a:bodyPr/>
        <a:lstStyle/>
        <a:p>
          <a:endParaRPr lang="en-US"/>
        </a:p>
      </dgm:t>
    </dgm:pt>
    <dgm:pt modelId="{63EA0685-948E-7841-B84F-8B3DBF8E7F9F}">
      <dgm:prSet phldrT="[Text]"/>
      <dgm:spPr/>
      <dgm:t>
        <a:bodyPr/>
        <a:lstStyle/>
        <a:p>
          <a:r>
            <a:rPr lang="en-US" dirty="0"/>
            <a:t>Validation tests for the classifying algorithms </a:t>
          </a:r>
        </a:p>
      </dgm:t>
    </dgm:pt>
    <dgm:pt modelId="{B2B60388-AC01-5A43-AD28-0FD996761093}" type="parTrans" cxnId="{F5679559-0E8E-5845-82C8-ACBD157731F0}">
      <dgm:prSet/>
      <dgm:spPr/>
      <dgm:t>
        <a:bodyPr/>
        <a:lstStyle/>
        <a:p>
          <a:endParaRPr lang="en-US"/>
        </a:p>
      </dgm:t>
    </dgm:pt>
    <dgm:pt modelId="{4641F954-1D34-BA42-ABA5-65646051FB36}" type="sibTrans" cxnId="{F5679559-0E8E-5845-82C8-ACBD157731F0}">
      <dgm:prSet/>
      <dgm:spPr/>
      <dgm:t>
        <a:bodyPr/>
        <a:lstStyle/>
        <a:p>
          <a:endParaRPr lang="en-US"/>
        </a:p>
      </dgm:t>
    </dgm:pt>
    <dgm:pt modelId="{41FA3409-56AC-1445-B84E-C20818672B7C}">
      <dgm:prSet phldrT="[Text]"/>
      <dgm:spPr/>
      <dgm:t>
        <a:bodyPr/>
        <a:lstStyle/>
        <a:p>
          <a:r>
            <a:rPr lang="en-US" dirty="0"/>
            <a:t>Sensory assessment</a:t>
          </a:r>
        </a:p>
      </dgm:t>
    </dgm:pt>
    <dgm:pt modelId="{B8C60F85-2F8D-D74D-87F0-1EB1DE19E607}" type="parTrans" cxnId="{AE493223-44E0-2C49-94DC-264775EA1A52}">
      <dgm:prSet/>
      <dgm:spPr/>
      <dgm:t>
        <a:bodyPr/>
        <a:lstStyle/>
        <a:p>
          <a:endParaRPr lang="en-US"/>
        </a:p>
      </dgm:t>
    </dgm:pt>
    <dgm:pt modelId="{83A658D4-400F-6544-BC2D-376EEA11C30F}" type="sibTrans" cxnId="{AE493223-44E0-2C49-94DC-264775EA1A52}">
      <dgm:prSet/>
      <dgm:spPr/>
      <dgm:t>
        <a:bodyPr/>
        <a:lstStyle/>
        <a:p>
          <a:endParaRPr lang="en-US"/>
        </a:p>
      </dgm:t>
    </dgm:pt>
    <dgm:pt modelId="{92E0737D-6910-F34F-8879-43CC8E562225}">
      <dgm:prSet phldrT="[Text]"/>
      <dgm:spPr/>
      <dgm:t>
        <a:bodyPr/>
        <a:lstStyle/>
        <a:p>
          <a:r>
            <a:rPr lang="en-US" dirty="0"/>
            <a:t>Visual paired difference test, comparison with ETB and image analysis </a:t>
          </a:r>
        </a:p>
      </dgm:t>
    </dgm:pt>
    <dgm:pt modelId="{DB9204FB-79C5-3042-8593-16775674B9A8}" type="parTrans" cxnId="{1853E1BA-5A01-2D40-AC42-377CCF9DDBB2}">
      <dgm:prSet/>
      <dgm:spPr/>
      <dgm:t>
        <a:bodyPr/>
        <a:lstStyle/>
        <a:p>
          <a:endParaRPr lang="en-US"/>
        </a:p>
      </dgm:t>
    </dgm:pt>
    <dgm:pt modelId="{3EB09DEB-B716-B34E-B03F-9D40CF1290FA}" type="sibTrans" cxnId="{1853E1BA-5A01-2D40-AC42-377CCF9DDBB2}">
      <dgm:prSet/>
      <dgm:spPr/>
      <dgm:t>
        <a:bodyPr/>
        <a:lstStyle/>
        <a:p>
          <a:endParaRPr lang="en-US"/>
        </a:p>
      </dgm:t>
    </dgm:pt>
    <dgm:pt modelId="{A5A50D75-4656-BA45-A159-C57201BDA74F}">
      <dgm:prSet phldrT="[Text]"/>
      <dgm:spPr/>
      <dgm:t>
        <a:bodyPr/>
        <a:lstStyle/>
        <a:p>
          <a:r>
            <a:rPr lang="en-US" dirty="0"/>
            <a:t>Online paired image test, comparison with ETB and image analysis</a:t>
          </a:r>
        </a:p>
      </dgm:t>
    </dgm:pt>
    <dgm:pt modelId="{066D75B2-2EB3-754D-8D30-5E524A1A18FB}" type="parTrans" cxnId="{71E73E20-87E2-D145-900B-D755CD95FE5B}">
      <dgm:prSet/>
      <dgm:spPr/>
      <dgm:t>
        <a:bodyPr/>
        <a:lstStyle/>
        <a:p>
          <a:endParaRPr lang="en-US"/>
        </a:p>
      </dgm:t>
    </dgm:pt>
    <dgm:pt modelId="{0656D7C7-C1C2-0947-8473-35F2E116E653}" type="sibTrans" cxnId="{71E73E20-87E2-D145-900B-D755CD95FE5B}">
      <dgm:prSet/>
      <dgm:spPr/>
      <dgm:t>
        <a:bodyPr/>
        <a:lstStyle/>
        <a:p>
          <a:endParaRPr lang="en-US"/>
        </a:p>
      </dgm:t>
    </dgm:pt>
    <dgm:pt modelId="{9C091A31-6439-B343-A436-D73252C23695}">
      <dgm:prSet phldrT="[Text]"/>
      <dgm:spPr/>
      <dgm:t>
        <a:bodyPr/>
        <a:lstStyle/>
        <a:p>
          <a:r>
            <a:rPr lang="en-US" dirty="0"/>
            <a:t>Analysis of data set features and comparison with the ETB</a:t>
          </a:r>
        </a:p>
      </dgm:t>
    </dgm:pt>
    <dgm:pt modelId="{643AB3DB-B6A1-DD45-A582-442B69E7FE75}" type="parTrans" cxnId="{302F4B94-7223-1344-81D3-D2019BCBA384}">
      <dgm:prSet/>
      <dgm:spPr/>
    </dgm:pt>
    <dgm:pt modelId="{12EA4EE6-CAE2-954D-A449-58E85DEBC6D2}" type="sibTrans" cxnId="{302F4B94-7223-1344-81D3-D2019BCBA384}">
      <dgm:prSet/>
      <dgm:spPr/>
    </dgm:pt>
    <dgm:pt modelId="{E1B0FDFC-7038-2B48-9665-F022E2F976B8}" type="pres">
      <dgm:prSet presAssocID="{A7A980EE-5E8E-1E41-A368-401D59226626}" presName="linearFlow" presStyleCnt="0">
        <dgm:presLayoutVars>
          <dgm:dir/>
          <dgm:animLvl val="lvl"/>
          <dgm:resizeHandles val="exact"/>
        </dgm:presLayoutVars>
      </dgm:prSet>
      <dgm:spPr/>
    </dgm:pt>
    <dgm:pt modelId="{864C41CC-C591-D547-AB88-5A75FA1ACD17}" type="pres">
      <dgm:prSet presAssocID="{526C060D-4F92-3746-A721-605798E425A8}" presName="composite" presStyleCnt="0"/>
      <dgm:spPr/>
    </dgm:pt>
    <dgm:pt modelId="{CCEE47F3-4455-0141-A43D-03E86F4C0913}" type="pres">
      <dgm:prSet presAssocID="{526C060D-4F92-3746-A721-605798E425A8}" presName="parentText" presStyleLbl="alignNode1" presStyleIdx="0" presStyleCnt="3">
        <dgm:presLayoutVars>
          <dgm:chMax val="1"/>
          <dgm:bulletEnabled val="1"/>
        </dgm:presLayoutVars>
      </dgm:prSet>
      <dgm:spPr/>
    </dgm:pt>
    <dgm:pt modelId="{B318ED9E-F8BC-BE47-AF87-60F5428B9CE2}" type="pres">
      <dgm:prSet presAssocID="{526C060D-4F92-3746-A721-605798E425A8}" presName="descendantText" presStyleLbl="alignAcc1" presStyleIdx="0" presStyleCnt="3">
        <dgm:presLayoutVars>
          <dgm:bulletEnabled val="1"/>
        </dgm:presLayoutVars>
      </dgm:prSet>
      <dgm:spPr/>
    </dgm:pt>
    <dgm:pt modelId="{A24AF789-92BD-C842-8AD2-5E314ED4747A}" type="pres">
      <dgm:prSet presAssocID="{DCE6FEAE-08FB-C645-9A3E-31B232140EEA}" presName="sp" presStyleCnt="0"/>
      <dgm:spPr/>
    </dgm:pt>
    <dgm:pt modelId="{97574C4C-B1B7-0E4B-BB41-ECBEA7F1412D}" type="pres">
      <dgm:prSet presAssocID="{FF0DC058-2A5F-A640-9D74-711F6932A05E}" presName="composite" presStyleCnt="0"/>
      <dgm:spPr/>
    </dgm:pt>
    <dgm:pt modelId="{4751AFB2-3F73-0E42-92F5-B76322CD3EB3}" type="pres">
      <dgm:prSet presAssocID="{FF0DC058-2A5F-A640-9D74-711F6932A05E}" presName="parentText" presStyleLbl="alignNode1" presStyleIdx="1" presStyleCnt="3">
        <dgm:presLayoutVars>
          <dgm:chMax val="1"/>
          <dgm:bulletEnabled val="1"/>
        </dgm:presLayoutVars>
      </dgm:prSet>
      <dgm:spPr/>
    </dgm:pt>
    <dgm:pt modelId="{33F7FD81-F276-7D4F-ADD8-754D4A4544EE}" type="pres">
      <dgm:prSet presAssocID="{FF0DC058-2A5F-A640-9D74-711F6932A05E}" presName="descendantText" presStyleLbl="alignAcc1" presStyleIdx="1" presStyleCnt="3">
        <dgm:presLayoutVars>
          <dgm:bulletEnabled val="1"/>
        </dgm:presLayoutVars>
      </dgm:prSet>
      <dgm:spPr/>
    </dgm:pt>
    <dgm:pt modelId="{C7D93EE0-03B8-184D-9EDB-BE7D0B2DC8B8}" type="pres">
      <dgm:prSet presAssocID="{8C5CF307-0754-F646-85B1-E9F6055E8B5E}" presName="sp" presStyleCnt="0"/>
      <dgm:spPr/>
    </dgm:pt>
    <dgm:pt modelId="{2A7C847C-9772-F141-90D1-8CC9AD4BC47B}" type="pres">
      <dgm:prSet presAssocID="{41FA3409-56AC-1445-B84E-C20818672B7C}" presName="composite" presStyleCnt="0"/>
      <dgm:spPr/>
    </dgm:pt>
    <dgm:pt modelId="{6C35357E-C709-7547-A48F-127F2583A41A}" type="pres">
      <dgm:prSet presAssocID="{41FA3409-56AC-1445-B84E-C20818672B7C}" presName="parentText" presStyleLbl="alignNode1" presStyleIdx="2" presStyleCnt="3">
        <dgm:presLayoutVars>
          <dgm:chMax val="1"/>
          <dgm:bulletEnabled val="1"/>
        </dgm:presLayoutVars>
      </dgm:prSet>
      <dgm:spPr/>
    </dgm:pt>
    <dgm:pt modelId="{65438B5B-14B1-8E45-B1C8-7EDDB97476C9}" type="pres">
      <dgm:prSet presAssocID="{41FA3409-56AC-1445-B84E-C20818672B7C}" presName="descendantText" presStyleLbl="alignAcc1" presStyleIdx="2" presStyleCnt="3">
        <dgm:presLayoutVars>
          <dgm:bulletEnabled val="1"/>
        </dgm:presLayoutVars>
      </dgm:prSet>
      <dgm:spPr/>
    </dgm:pt>
  </dgm:ptLst>
  <dgm:cxnLst>
    <dgm:cxn modelId="{177E7F18-415F-C948-81D2-86C094C5DAA9}" type="presOf" srcId="{0549D62F-373B-264C-924B-53AA53C2D5F0}" destId="{B318ED9E-F8BC-BE47-AF87-60F5428B9CE2}" srcOrd="0" destOrd="1" presId="urn:microsoft.com/office/officeart/2005/8/layout/chevron2"/>
    <dgm:cxn modelId="{71E73E20-87E2-D145-900B-D755CD95FE5B}" srcId="{41FA3409-56AC-1445-B84E-C20818672B7C}" destId="{A5A50D75-4656-BA45-A159-C57201BDA74F}" srcOrd="1" destOrd="0" parTransId="{066D75B2-2EB3-754D-8D30-5E524A1A18FB}" sibTransId="{0656D7C7-C1C2-0947-8473-35F2E116E653}"/>
    <dgm:cxn modelId="{AE493223-44E0-2C49-94DC-264775EA1A52}" srcId="{A7A980EE-5E8E-1E41-A368-401D59226626}" destId="{41FA3409-56AC-1445-B84E-C20818672B7C}" srcOrd="2" destOrd="0" parTransId="{B8C60F85-2F8D-D74D-87F0-1EB1DE19E607}" sibTransId="{83A658D4-400F-6544-BC2D-376EEA11C30F}"/>
    <dgm:cxn modelId="{102C6727-5F86-AC4B-910F-85FAFF5D914A}" srcId="{FF0DC058-2A5F-A640-9D74-711F6932A05E}" destId="{0E43A5AC-4EA6-F340-AFB5-36D528595283}" srcOrd="0" destOrd="0" parTransId="{F4CE2083-AFCA-CD4B-A650-5A66102B4FAF}" sibTransId="{D28570A3-7BE2-FA40-8FA9-FC7C371881D1}"/>
    <dgm:cxn modelId="{5F736A27-EAB0-684F-9E49-28C15B0D2A4B}" type="presOf" srcId="{FF0DC058-2A5F-A640-9D74-711F6932A05E}" destId="{4751AFB2-3F73-0E42-92F5-B76322CD3EB3}" srcOrd="0" destOrd="0" presId="urn:microsoft.com/office/officeart/2005/8/layout/chevron2"/>
    <dgm:cxn modelId="{88227F3D-AE8D-034B-8F6A-9F4CF5E969EE}" srcId="{A7A980EE-5E8E-1E41-A368-401D59226626}" destId="{FF0DC058-2A5F-A640-9D74-711F6932A05E}" srcOrd="1" destOrd="0" parTransId="{975BE291-0858-C545-AB46-DE133FD60618}" sibTransId="{8C5CF307-0754-F646-85B1-E9F6055E8B5E}"/>
    <dgm:cxn modelId="{E7FD4849-62C5-E54F-AE03-044FF61F6919}" type="presOf" srcId="{AF6736C5-B6FC-E545-BDE6-65E11BE61413}" destId="{B318ED9E-F8BC-BE47-AF87-60F5428B9CE2}" srcOrd="0" destOrd="0" presId="urn:microsoft.com/office/officeart/2005/8/layout/chevron2"/>
    <dgm:cxn modelId="{5678A04C-2196-2A4B-A4A5-9877EAB63E0B}" srcId="{526C060D-4F92-3746-A721-605798E425A8}" destId="{0549D62F-373B-264C-924B-53AA53C2D5F0}" srcOrd="1" destOrd="0" parTransId="{D2B15A8C-9677-9244-BC6F-024F6A350635}" sibTransId="{4EE0EDD9-2DE1-7747-8344-5C1A400280A2}"/>
    <dgm:cxn modelId="{F5679559-0E8E-5845-82C8-ACBD157731F0}" srcId="{FF0DC058-2A5F-A640-9D74-711F6932A05E}" destId="{63EA0685-948E-7841-B84F-8B3DBF8E7F9F}" srcOrd="1" destOrd="0" parTransId="{B2B60388-AC01-5A43-AD28-0FD996761093}" sibTransId="{4641F954-1D34-BA42-ABA5-65646051FB36}"/>
    <dgm:cxn modelId="{879EDC82-90FF-8C49-9836-332C7481EB4A}" srcId="{526C060D-4F92-3746-A721-605798E425A8}" destId="{AF6736C5-B6FC-E545-BDE6-65E11BE61413}" srcOrd="0" destOrd="0" parTransId="{E8872EC2-91B6-8944-8C5B-0AD2D6544F1C}" sibTransId="{D1141699-720B-3547-887D-317B19D21867}"/>
    <dgm:cxn modelId="{E589838A-8343-2C4B-B6D8-96B71B3E1E16}" type="presOf" srcId="{A7A980EE-5E8E-1E41-A368-401D59226626}" destId="{E1B0FDFC-7038-2B48-9665-F022E2F976B8}" srcOrd="0" destOrd="0" presId="urn:microsoft.com/office/officeart/2005/8/layout/chevron2"/>
    <dgm:cxn modelId="{302F4B94-7223-1344-81D3-D2019BCBA384}" srcId="{FF0DC058-2A5F-A640-9D74-711F6932A05E}" destId="{9C091A31-6439-B343-A436-D73252C23695}" srcOrd="2" destOrd="0" parTransId="{643AB3DB-B6A1-DD45-A582-442B69E7FE75}" sibTransId="{12EA4EE6-CAE2-954D-A449-58E85DEBC6D2}"/>
    <dgm:cxn modelId="{D8C2B59F-8DE8-514C-9ACA-00756938AE6C}" type="presOf" srcId="{92E0737D-6910-F34F-8879-43CC8E562225}" destId="{65438B5B-14B1-8E45-B1C8-7EDDB97476C9}" srcOrd="0" destOrd="0" presId="urn:microsoft.com/office/officeart/2005/8/layout/chevron2"/>
    <dgm:cxn modelId="{B97B8CA0-88BB-7943-AA8C-B12F098BC763}" type="presOf" srcId="{0E43A5AC-4EA6-F340-AFB5-36D528595283}" destId="{33F7FD81-F276-7D4F-ADD8-754D4A4544EE}" srcOrd="0" destOrd="0" presId="urn:microsoft.com/office/officeart/2005/8/layout/chevron2"/>
    <dgm:cxn modelId="{123AECA2-F029-8543-B1B1-9E426B37887B}" type="presOf" srcId="{526C060D-4F92-3746-A721-605798E425A8}" destId="{CCEE47F3-4455-0141-A43D-03E86F4C0913}" srcOrd="0" destOrd="0" presId="urn:microsoft.com/office/officeart/2005/8/layout/chevron2"/>
    <dgm:cxn modelId="{A1E853A6-A811-D849-87AD-57F57667AF42}" type="presOf" srcId="{9C091A31-6439-B343-A436-D73252C23695}" destId="{33F7FD81-F276-7D4F-ADD8-754D4A4544EE}" srcOrd="0" destOrd="2" presId="urn:microsoft.com/office/officeart/2005/8/layout/chevron2"/>
    <dgm:cxn modelId="{6F29D4A6-8EA2-5747-A3DC-329D41AD6F04}" type="presOf" srcId="{A5A50D75-4656-BA45-A159-C57201BDA74F}" destId="{65438B5B-14B1-8E45-B1C8-7EDDB97476C9}" srcOrd="0" destOrd="1" presId="urn:microsoft.com/office/officeart/2005/8/layout/chevron2"/>
    <dgm:cxn modelId="{1853E1BA-5A01-2D40-AC42-377CCF9DDBB2}" srcId="{41FA3409-56AC-1445-B84E-C20818672B7C}" destId="{92E0737D-6910-F34F-8879-43CC8E562225}" srcOrd="0" destOrd="0" parTransId="{DB9204FB-79C5-3042-8593-16775674B9A8}" sibTransId="{3EB09DEB-B716-B34E-B03F-9D40CF1290FA}"/>
    <dgm:cxn modelId="{DFB62ECC-442C-4F40-A9D7-FD9820A415FB}" type="presOf" srcId="{63EA0685-948E-7841-B84F-8B3DBF8E7F9F}" destId="{33F7FD81-F276-7D4F-ADD8-754D4A4544EE}" srcOrd="0" destOrd="1" presId="urn:microsoft.com/office/officeart/2005/8/layout/chevron2"/>
    <dgm:cxn modelId="{2048E7DA-23D1-CA4D-8E27-24F45BE58001}" srcId="{A7A980EE-5E8E-1E41-A368-401D59226626}" destId="{526C060D-4F92-3746-A721-605798E425A8}" srcOrd="0" destOrd="0" parTransId="{A999FB74-ABBF-2C4A-9E58-E728F3B42D58}" sibTransId="{DCE6FEAE-08FB-C645-9A3E-31B232140EEA}"/>
    <dgm:cxn modelId="{B7B8B4DD-DAF7-1245-9A06-9D7CE6AAD92F}" type="presOf" srcId="{41FA3409-56AC-1445-B84E-C20818672B7C}" destId="{6C35357E-C709-7547-A48F-127F2583A41A}" srcOrd="0" destOrd="0" presId="urn:microsoft.com/office/officeart/2005/8/layout/chevron2"/>
    <dgm:cxn modelId="{4B6BCCED-FCCA-974D-996F-7D55AD2991A2}" type="presParOf" srcId="{E1B0FDFC-7038-2B48-9665-F022E2F976B8}" destId="{864C41CC-C591-D547-AB88-5A75FA1ACD17}" srcOrd="0" destOrd="0" presId="urn:microsoft.com/office/officeart/2005/8/layout/chevron2"/>
    <dgm:cxn modelId="{8038BACA-1034-3846-BE18-BE655E72BC3D}" type="presParOf" srcId="{864C41CC-C591-D547-AB88-5A75FA1ACD17}" destId="{CCEE47F3-4455-0141-A43D-03E86F4C0913}" srcOrd="0" destOrd="0" presId="urn:microsoft.com/office/officeart/2005/8/layout/chevron2"/>
    <dgm:cxn modelId="{9236FA10-283C-8447-962C-E040CD557F44}" type="presParOf" srcId="{864C41CC-C591-D547-AB88-5A75FA1ACD17}" destId="{B318ED9E-F8BC-BE47-AF87-60F5428B9CE2}" srcOrd="1" destOrd="0" presId="urn:microsoft.com/office/officeart/2005/8/layout/chevron2"/>
    <dgm:cxn modelId="{9B5924D8-8C01-E64D-9EBF-AA957ED43A81}" type="presParOf" srcId="{E1B0FDFC-7038-2B48-9665-F022E2F976B8}" destId="{A24AF789-92BD-C842-8AD2-5E314ED4747A}" srcOrd="1" destOrd="0" presId="urn:microsoft.com/office/officeart/2005/8/layout/chevron2"/>
    <dgm:cxn modelId="{EA1A0315-4442-FB44-9FD8-7F58414F98FF}" type="presParOf" srcId="{E1B0FDFC-7038-2B48-9665-F022E2F976B8}" destId="{97574C4C-B1B7-0E4B-BB41-ECBEA7F1412D}" srcOrd="2" destOrd="0" presId="urn:microsoft.com/office/officeart/2005/8/layout/chevron2"/>
    <dgm:cxn modelId="{54603E97-04DF-FD49-9DA1-E2CA3D69D0B8}" type="presParOf" srcId="{97574C4C-B1B7-0E4B-BB41-ECBEA7F1412D}" destId="{4751AFB2-3F73-0E42-92F5-B76322CD3EB3}" srcOrd="0" destOrd="0" presId="urn:microsoft.com/office/officeart/2005/8/layout/chevron2"/>
    <dgm:cxn modelId="{8B87788D-3BFA-D44A-9179-FFC1438F098B}" type="presParOf" srcId="{97574C4C-B1B7-0E4B-BB41-ECBEA7F1412D}" destId="{33F7FD81-F276-7D4F-ADD8-754D4A4544EE}" srcOrd="1" destOrd="0" presId="urn:microsoft.com/office/officeart/2005/8/layout/chevron2"/>
    <dgm:cxn modelId="{F3B36F53-D5A1-3040-B3FE-39967C3738FE}" type="presParOf" srcId="{E1B0FDFC-7038-2B48-9665-F022E2F976B8}" destId="{C7D93EE0-03B8-184D-9EDB-BE7D0B2DC8B8}" srcOrd="3" destOrd="0" presId="urn:microsoft.com/office/officeart/2005/8/layout/chevron2"/>
    <dgm:cxn modelId="{95991E29-6B51-9642-90EC-2C925547E09B}" type="presParOf" srcId="{E1B0FDFC-7038-2B48-9665-F022E2F976B8}" destId="{2A7C847C-9772-F141-90D1-8CC9AD4BC47B}" srcOrd="4" destOrd="0" presId="urn:microsoft.com/office/officeart/2005/8/layout/chevron2"/>
    <dgm:cxn modelId="{F2233133-9459-4845-B690-4C9F2FF487BD}" type="presParOf" srcId="{2A7C847C-9772-F141-90D1-8CC9AD4BC47B}" destId="{6C35357E-C709-7547-A48F-127F2583A41A}" srcOrd="0" destOrd="0" presId="urn:microsoft.com/office/officeart/2005/8/layout/chevron2"/>
    <dgm:cxn modelId="{FBF2CDFD-5697-CF4D-A2B3-EA943CE75CF7}" type="presParOf" srcId="{2A7C847C-9772-F141-90D1-8CC9AD4BC47B}" destId="{65438B5B-14B1-8E45-B1C8-7EDDB97476C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D2D2C3-2433-2A43-B3FE-31081809342C}" type="doc">
      <dgm:prSet loTypeId="urn:microsoft.com/office/officeart/2005/8/layout/StepDownProcess" loCatId="" qsTypeId="urn:microsoft.com/office/officeart/2005/8/quickstyle/simple1" qsCatId="simple" csTypeId="urn:microsoft.com/office/officeart/2005/8/colors/accent1_2" csCatId="accent1" phldr="1"/>
      <dgm:spPr/>
      <dgm:t>
        <a:bodyPr/>
        <a:lstStyle/>
        <a:p>
          <a:endParaRPr lang="en-US"/>
        </a:p>
      </dgm:t>
    </dgm:pt>
    <dgm:pt modelId="{9B21ED6B-A2A2-A844-B27D-FE3629E8A16A}">
      <dgm:prSet phldrT="[Text]"/>
      <dgm:spPr>
        <a:solidFill>
          <a:srgbClr val="C00000"/>
        </a:solidFill>
      </dgm:spPr>
      <dgm:t>
        <a:bodyPr/>
        <a:lstStyle/>
        <a:p>
          <a:r>
            <a:rPr lang="en-US" dirty="0"/>
            <a:t>Photographs of tresses  @ T0 </a:t>
          </a:r>
        </a:p>
      </dgm:t>
    </dgm:pt>
    <dgm:pt modelId="{BBE29A66-FCD3-1F43-904D-3DCB39047B48}" type="parTrans" cxnId="{6C319EA2-2BAD-D54A-AFD2-471070A5369C}">
      <dgm:prSet/>
      <dgm:spPr/>
      <dgm:t>
        <a:bodyPr/>
        <a:lstStyle/>
        <a:p>
          <a:endParaRPr lang="en-US"/>
        </a:p>
      </dgm:t>
    </dgm:pt>
    <dgm:pt modelId="{C7AC4938-70FE-4143-BAC6-C80478F73B25}" type="sibTrans" cxnId="{6C319EA2-2BAD-D54A-AFD2-471070A5369C}">
      <dgm:prSet/>
      <dgm:spPr/>
      <dgm:t>
        <a:bodyPr/>
        <a:lstStyle/>
        <a:p>
          <a:endParaRPr lang="en-US"/>
        </a:p>
      </dgm:t>
    </dgm:pt>
    <dgm:pt modelId="{0E876702-38A4-884C-92EF-4AC31167F5E6}">
      <dgm:prSet phldrT="[Text]" custT="1"/>
      <dgm:spPr/>
      <dgm:t>
        <a:bodyPr/>
        <a:lstStyle/>
        <a:p>
          <a:r>
            <a:rPr lang="en-US" sz="1400" dirty="0"/>
            <a:t>No treatment</a:t>
          </a:r>
        </a:p>
      </dgm:t>
    </dgm:pt>
    <dgm:pt modelId="{81561B6F-C281-354F-BA17-DECFD60091D2}" type="parTrans" cxnId="{0EC292E3-2509-0647-A26F-C1FE3F6852EB}">
      <dgm:prSet/>
      <dgm:spPr/>
      <dgm:t>
        <a:bodyPr/>
        <a:lstStyle/>
        <a:p>
          <a:endParaRPr lang="en-US"/>
        </a:p>
      </dgm:t>
    </dgm:pt>
    <dgm:pt modelId="{0CF7126A-D3A2-EA4C-872C-7C4091F204D4}" type="sibTrans" cxnId="{0EC292E3-2509-0647-A26F-C1FE3F6852EB}">
      <dgm:prSet/>
      <dgm:spPr/>
      <dgm:t>
        <a:bodyPr/>
        <a:lstStyle/>
        <a:p>
          <a:endParaRPr lang="en-US"/>
        </a:p>
      </dgm:t>
    </dgm:pt>
    <dgm:pt modelId="{06BC2AAF-E5BC-BA49-9C1F-4923F6182408}">
      <dgm:prSet phldrT="[Text]"/>
      <dgm:spPr>
        <a:solidFill>
          <a:srgbClr val="C00000"/>
        </a:solidFill>
      </dgm:spPr>
      <dgm:t>
        <a:bodyPr/>
        <a:lstStyle/>
        <a:p>
          <a:r>
            <a:rPr lang="en-US" dirty="0"/>
            <a:t>Photographs of tresses @ @T1</a:t>
          </a:r>
        </a:p>
      </dgm:t>
    </dgm:pt>
    <dgm:pt modelId="{F9FC8B47-3BE8-0A4F-AC78-6D32D2A43A6B}" type="parTrans" cxnId="{663EBB86-F9FC-9B4B-85E9-F914FEFCE4E2}">
      <dgm:prSet/>
      <dgm:spPr/>
      <dgm:t>
        <a:bodyPr/>
        <a:lstStyle/>
        <a:p>
          <a:endParaRPr lang="en-US"/>
        </a:p>
      </dgm:t>
    </dgm:pt>
    <dgm:pt modelId="{0E2B7A6D-1B76-2B48-AEFC-17537EBD5E4D}" type="sibTrans" cxnId="{663EBB86-F9FC-9B4B-85E9-F914FEFCE4E2}">
      <dgm:prSet/>
      <dgm:spPr/>
      <dgm:t>
        <a:bodyPr/>
        <a:lstStyle/>
        <a:p>
          <a:endParaRPr lang="en-US"/>
        </a:p>
      </dgm:t>
    </dgm:pt>
    <dgm:pt modelId="{B7503A29-A101-3B4B-A924-651DE2368773}">
      <dgm:prSet phldrT="[Text]" custT="1"/>
      <dgm:spPr/>
      <dgm:t>
        <a:bodyPr/>
        <a:lstStyle/>
        <a:p>
          <a:r>
            <a:rPr lang="en-US" sz="1400" dirty="0"/>
            <a:t> After  the application of two consecutive  treatments </a:t>
          </a:r>
        </a:p>
      </dgm:t>
    </dgm:pt>
    <dgm:pt modelId="{0F805290-9A17-4143-A467-9E07E2D90608}" type="parTrans" cxnId="{F404EADE-303B-D442-8FEE-C4ABC7E3E3D7}">
      <dgm:prSet/>
      <dgm:spPr/>
      <dgm:t>
        <a:bodyPr/>
        <a:lstStyle/>
        <a:p>
          <a:endParaRPr lang="en-US"/>
        </a:p>
      </dgm:t>
    </dgm:pt>
    <dgm:pt modelId="{311A2BB3-7EEF-7841-9ACA-A4E71FC850EF}" type="sibTrans" cxnId="{F404EADE-303B-D442-8FEE-C4ABC7E3E3D7}">
      <dgm:prSet/>
      <dgm:spPr/>
      <dgm:t>
        <a:bodyPr/>
        <a:lstStyle/>
        <a:p>
          <a:endParaRPr lang="en-US"/>
        </a:p>
      </dgm:t>
    </dgm:pt>
    <dgm:pt modelId="{824FE526-14D5-A74C-8B2A-736D7E3B1ECB}">
      <dgm:prSet phldrT="[Text]"/>
      <dgm:spPr>
        <a:solidFill>
          <a:srgbClr val="C00000"/>
        </a:solidFill>
      </dgm:spPr>
      <dgm:t>
        <a:bodyPr/>
        <a:lstStyle/>
        <a:p>
          <a:r>
            <a:rPr lang="en-US" dirty="0"/>
            <a:t>Photographs of tresses @T2</a:t>
          </a:r>
        </a:p>
      </dgm:t>
    </dgm:pt>
    <dgm:pt modelId="{42BF43D6-D537-544F-A606-91E355D579E0}" type="parTrans" cxnId="{0230F019-9EDB-F640-B44F-955351086F67}">
      <dgm:prSet/>
      <dgm:spPr/>
      <dgm:t>
        <a:bodyPr/>
        <a:lstStyle/>
        <a:p>
          <a:endParaRPr lang="en-US"/>
        </a:p>
      </dgm:t>
    </dgm:pt>
    <dgm:pt modelId="{0696AF30-2EC6-AC4E-A8DA-B10B5FF1EE5E}" type="sibTrans" cxnId="{0230F019-9EDB-F640-B44F-955351086F67}">
      <dgm:prSet/>
      <dgm:spPr/>
      <dgm:t>
        <a:bodyPr/>
        <a:lstStyle/>
        <a:p>
          <a:endParaRPr lang="en-US"/>
        </a:p>
      </dgm:t>
    </dgm:pt>
    <dgm:pt modelId="{6A921328-7053-F74B-B1FD-969A40FA962C}">
      <dgm:prSet phldrT="[Text]" custT="1"/>
      <dgm:spPr/>
      <dgm:t>
        <a:bodyPr/>
        <a:lstStyle/>
        <a:p>
          <a:r>
            <a:rPr lang="en-US" sz="1400" dirty="0"/>
            <a:t>After the application of one more treatment </a:t>
          </a:r>
        </a:p>
      </dgm:t>
    </dgm:pt>
    <dgm:pt modelId="{6C6C8AC2-F429-1D40-AA03-53A6605693A6}" type="parTrans" cxnId="{9ABDF2A6-9B10-634E-BAB3-DB1766947847}">
      <dgm:prSet/>
      <dgm:spPr/>
      <dgm:t>
        <a:bodyPr/>
        <a:lstStyle/>
        <a:p>
          <a:endParaRPr lang="en-US"/>
        </a:p>
      </dgm:t>
    </dgm:pt>
    <dgm:pt modelId="{4CD1D7D2-9DFA-FC44-B369-D8863FE3D738}" type="sibTrans" cxnId="{9ABDF2A6-9B10-634E-BAB3-DB1766947847}">
      <dgm:prSet/>
      <dgm:spPr/>
      <dgm:t>
        <a:bodyPr/>
        <a:lstStyle/>
        <a:p>
          <a:endParaRPr lang="en-US"/>
        </a:p>
      </dgm:t>
    </dgm:pt>
    <dgm:pt modelId="{3C08AF36-E409-5C42-9B71-DD6D9F19B8B7}" type="pres">
      <dgm:prSet presAssocID="{EED2D2C3-2433-2A43-B3FE-31081809342C}" presName="rootnode" presStyleCnt="0">
        <dgm:presLayoutVars>
          <dgm:chMax/>
          <dgm:chPref/>
          <dgm:dir/>
          <dgm:animLvl val="lvl"/>
        </dgm:presLayoutVars>
      </dgm:prSet>
      <dgm:spPr/>
    </dgm:pt>
    <dgm:pt modelId="{DBF57A70-E405-3E45-BA82-C2E13C7E5632}" type="pres">
      <dgm:prSet presAssocID="{9B21ED6B-A2A2-A844-B27D-FE3629E8A16A}" presName="composite" presStyleCnt="0"/>
      <dgm:spPr/>
    </dgm:pt>
    <dgm:pt modelId="{BEBE74CB-3553-5142-A83E-48B7161198B1}" type="pres">
      <dgm:prSet presAssocID="{9B21ED6B-A2A2-A844-B27D-FE3629E8A16A}" presName="bentUpArrow1" presStyleLbl="alignImgPlace1" presStyleIdx="0" presStyleCnt="2"/>
      <dgm:spPr/>
    </dgm:pt>
    <dgm:pt modelId="{C0D50376-B0CE-1242-B3DF-3992728A451B}" type="pres">
      <dgm:prSet presAssocID="{9B21ED6B-A2A2-A844-B27D-FE3629E8A16A}" presName="ParentText" presStyleLbl="node1" presStyleIdx="0" presStyleCnt="3">
        <dgm:presLayoutVars>
          <dgm:chMax val="1"/>
          <dgm:chPref val="1"/>
          <dgm:bulletEnabled val="1"/>
        </dgm:presLayoutVars>
      </dgm:prSet>
      <dgm:spPr/>
    </dgm:pt>
    <dgm:pt modelId="{D1EE2E1E-AF7F-244F-ADED-DA0014C1130B}" type="pres">
      <dgm:prSet presAssocID="{9B21ED6B-A2A2-A844-B27D-FE3629E8A16A}" presName="ChildText" presStyleLbl="revTx" presStyleIdx="0" presStyleCnt="3" custScaleX="116474">
        <dgm:presLayoutVars>
          <dgm:chMax val="0"/>
          <dgm:chPref val="0"/>
          <dgm:bulletEnabled val="1"/>
        </dgm:presLayoutVars>
      </dgm:prSet>
      <dgm:spPr/>
    </dgm:pt>
    <dgm:pt modelId="{40E98179-8D47-BE43-996A-FF2182320DE2}" type="pres">
      <dgm:prSet presAssocID="{C7AC4938-70FE-4143-BAC6-C80478F73B25}" presName="sibTrans" presStyleCnt="0"/>
      <dgm:spPr/>
    </dgm:pt>
    <dgm:pt modelId="{455E848F-DFF1-FF40-BEBE-CB2BA61306B6}" type="pres">
      <dgm:prSet presAssocID="{06BC2AAF-E5BC-BA49-9C1F-4923F6182408}" presName="composite" presStyleCnt="0"/>
      <dgm:spPr/>
    </dgm:pt>
    <dgm:pt modelId="{F41B5C09-C989-BD4A-9111-E4F0187FFF97}" type="pres">
      <dgm:prSet presAssocID="{06BC2AAF-E5BC-BA49-9C1F-4923F6182408}" presName="bentUpArrow1" presStyleLbl="alignImgPlace1" presStyleIdx="1" presStyleCnt="2"/>
      <dgm:spPr/>
    </dgm:pt>
    <dgm:pt modelId="{69E0B44F-2D41-2448-ADED-48F722737329}" type="pres">
      <dgm:prSet presAssocID="{06BC2AAF-E5BC-BA49-9C1F-4923F6182408}" presName="ParentText" presStyleLbl="node1" presStyleIdx="1" presStyleCnt="3">
        <dgm:presLayoutVars>
          <dgm:chMax val="1"/>
          <dgm:chPref val="1"/>
          <dgm:bulletEnabled val="1"/>
        </dgm:presLayoutVars>
      </dgm:prSet>
      <dgm:spPr/>
    </dgm:pt>
    <dgm:pt modelId="{BC61FCD6-3A3D-CE4F-A8E4-C948A635916F}" type="pres">
      <dgm:prSet presAssocID="{06BC2AAF-E5BC-BA49-9C1F-4923F6182408}" presName="ChildText" presStyleLbl="revTx" presStyleIdx="1" presStyleCnt="3" custScaleX="122245">
        <dgm:presLayoutVars>
          <dgm:chMax val="0"/>
          <dgm:chPref val="0"/>
          <dgm:bulletEnabled val="1"/>
        </dgm:presLayoutVars>
      </dgm:prSet>
      <dgm:spPr/>
    </dgm:pt>
    <dgm:pt modelId="{DAA366B9-7458-AF40-AA03-6BA6CB30C8B2}" type="pres">
      <dgm:prSet presAssocID="{0E2B7A6D-1B76-2B48-AEFC-17537EBD5E4D}" presName="sibTrans" presStyleCnt="0"/>
      <dgm:spPr/>
    </dgm:pt>
    <dgm:pt modelId="{66B05D7A-1419-6249-AD76-26F35FAFC928}" type="pres">
      <dgm:prSet presAssocID="{824FE526-14D5-A74C-8B2A-736D7E3B1ECB}" presName="composite" presStyleCnt="0"/>
      <dgm:spPr/>
    </dgm:pt>
    <dgm:pt modelId="{93E28874-9065-FC46-9AF8-F34964A81792}" type="pres">
      <dgm:prSet presAssocID="{824FE526-14D5-A74C-8B2A-736D7E3B1ECB}" presName="ParentText" presStyleLbl="node1" presStyleIdx="2" presStyleCnt="3">
        <dgm:presLayoutVars>
          <dgm:chMax val="1"/>
          <dgm:chPref val="1"/>
          <dgm:bulletEnabled val="1"/>
        </dgm:presLayoutVars>
      </dgm:prSet>
      <dgm:spPr/>
    </dgm:pt>
    <dgm:pt modelId="{E4040BF4-B887-564C-9440-8B1B910EEB5E}" type="pres">
      <dgm:prSet presAssocID="{824FE526-14D5-A74C-8B2A-736D7E3B1ECB}" presName="FinalChildText" presStyleLbl="revTx" presStyleIdx="2" presStyleCnt="3" custScaleX="119841">
        <dgm:presLayoutVars>
          <dgm:chMax val="0"/>
          <dgm:chPref val="0"/>
          <dgm:bulletEnabled val="1"/>
        </dgm:presLayoutVars>
      </dgm:prSet>
      <dgm:spPr/>
    </dgm:pt>
  </dgm:ptLst>
  <dgm:cxnLst>
    <dgm:cxn modelId="{0230F019-9EDB-F640-B44F-955351086F67}" srcId="{EED2D2C3-2433-2A43-B3FE-31081809342C}" destId="{824FE526-14D5-A74C-8B2A-736D7E3B1ECB}" srcOrd="2" destOrd="0" parTransId="{42BF43D6-D537-544F-A606-91E355D579E0}" sibTransId="{0696AF30-2EC6-AC4E-A8DA-B10B5FF1EE5E}"/>
    <dgm:cxn modelId="{403CF31A-FA71-1A49-BED6-281E32001F9E}" type="presOf" srcId="{EED2D2C3-2433-2A43-B3FE-31081809342C}" destId="{3C08AF36-E409-5C42-9B71-DD6D9F19B8B7}" srcOrd="0" destOrd="0" presId="urn:microsoft.com/office/officeart/2005/8/layout/StepDownProcess"/>
    <dgm:cxn modelId="{23E1271F-4922-9646-94BF-A58237AECE1C}" type="presOf" srcId="{9B21ED6B-A2A2-A844-B27D-FE3629E8A16A}" destId="{C0D50376-B0CE-1242-B3DF-3992728A451B}" srcOrd="0" destOrd="0" presId="urn:microsoft.com/office/officeart/2005/8/layout/StepDownProcess"/>
    <dgm:cxn modelId="{C46F537B-1E42-CA40-AFAD-D8482E656219}" type="presOf" srcId="{6A921328-7053-F74B-B1FD-969A40FA962C}" destId="{E4040BF4-B887-564C-9440-8B1B910EEB5E}" srcOrd="0" destOrd="0" presId="urn:microsoft.com/office/officeart/2005/8/layout/StepDownProcess"/>
    <dgm:cxn modelId="{663EBB86-F9FC-9B4B-85E9-F914FEFCE4E2}" srcId="{EED2D2C3-2433-2A43-B3FE-31081809342C}" destId="{06BC2AAF-E5BC-BA49-9C1F-4923F6182408}" srcOrd="1" destOrd="0" parTransId="{F9FC8B47-3BE8-0A4F-AC78-6D32D2A43A6B}" sibTransId="{0E2B7A6D-1B76-2B48-AEFC-17537EBD5E4D}"/>
    <dgm:cxn modelId="{6C319EA2-2BAD-D54A-AFD2-471070A5369C}" srcId="{EED2D2C3-2433-2A43-B3FE-31081809342C}" destId="{9B21ED6B-A2A2-A844-B27D-FE3629E8A16A}" srcOrd="0" destOrd="0" parTransId="{BBE29A66-FCD3-1F43-904D-3DCB39047B48}" sibTransId="{C7AC4938-70FE-4143-BAC6-C80478F73B25}"/>
    <dgm:cxn modelId="{9ABDF2A6-9B10-634E-BAB3-DB1766947847}" srcId="{824FE526-14D5-A74C-8B2A-736D7E3B1ECB}" destId="{6A921328-7053-F74B-B1FD-969A40FA962C}" srcOrd="0" destOrd="0" parTransId="{6C6C8AC2-F429-1D40-AA03-53A6605693A6}" sibTransId="{4CD1D7D2-9DFA-FC44-B369-D8863FE3D738}"/>
    <dgm:cxn modelId="{C43517D6-13C9-3446-9918-037739B09528}" type="presOf" srcId="{06BC2AAF-E5BC-BA49-9C1F-4923F6182408}" destId="{69E0B44F-2D41-2448-ADED-48F722737329}" srcOrd="0" destOrd="0" presId="urn:microsoft.com/office/officeart/2005/8/layout/StepDownProcess"/>
    <dgm:cxn modelId="{636A4DDC-1B59-024F-ADB4-D56F767B3650}" type="presOf" srcId="{824FE526-14D5-A74C-8B2A-736D7E3B1ECB}" destId="{93E28874-9065-FC46-9AF8-F34964A81792}" srcOrd="0" destOrd="0" presId="urn:microsoft.com/office/officeart/2005/8/layout/StepDownProcess"/>
    <dgm:cxn modelId="{F404EADE-303B-D442-8FEE-C4ABC7E3E3D7}" srcId="{06BC2AAF-E5BC-BA49-9C1F-4923F6182408}" destId="{B7503A29-A101-3B4B-A924-651DE2368773}" srcOrd="0" destOrd="0" parTransId="{0F805290-9A17-4143-A467-9E07E2D90608}" sibTransId="{311A2BB3-7EEF-7841-9ACA-A4E71FC850EF}"/>
    <dgm:cxn modelId="{0EC292E3-2509-0647-A26F-C1FE3F6852EB}" srcId="{9B21ED6B-A2A2-A844-B27D-FE3629E8A16A}" destId="{0E876702-38A4-884C-92EF-4AC31167F5E6}" srcOrd="0" destOrd="0" parTransId="{81561B6F-C281-354F-BA17-DECFD60091D2}" sibTransId="{0CF7126A-D3A2-EA4C-872C-7C4091F204D4}"/>
    <dgm:cxn modelId="{1CE700EA-E682-4B43-AD8A-FD84825AB177}" type="presOf" srcId="{B7503A29-A101-3B4B-A924-651DE2368773}" destId="{BC61FCD6-3A3D-CE4F-A8E4-C948A635916F}" srcOrd="0" destOrd="0" presId="urn:microsoft.com/office/officeart/2005/8/layout/StepDownProcess"/>
    <dgm:cxn modelId="{75391DF5-C2F2-8145-980D-3B5817B7CB62}" type="presOf" srcId="{0E876702-38A4-884C-92EF-4AC31167F5E6}" destId="{D1EE2E1E-AF7F-244F-ADED-DA0014C1130B}" srcOrd="0" destOrd="0" presId="urn:microsoft.com/office/officeart/2005/8/layout/StepDownProcess"/>
    <dgm:cxn modelId="{4A662615-9792-984F-A8E3-9057E91EB60E}" type="presParOf" srcId="{3C08AF36-E409-5C42-9B71-DD6D9F19B8B7}" destId="{DBF57A70-E405-3E45-BA82-C2E13C7E5632}" srcOrd="0" destOrd="0" presId="urn:microsoft.com/office/officeart/2005/8/layout/StepDownProcess"/>
    <dgm:cxn modelId="{D877C4EB-5FAB-FF40-82B7-5798076FC883}" type="presParOf" srcId="{DBF57A70-E405-3E45-BA82-C2E13C7E5632}" destId="{BEBE74CB-3553-5142-A83E-48B7161198B1}" srcOrd="0" destOrd="0" presId="urn:microsoft.com/office/officeart/2005/8/layout/StepDownProcess"/>
    <dgm:cxn modelId="{B528C4F9-4310-2D4B-B134-6C8A7864D834}" type="presParOf" srcId="{DBF57A70-E405-3E45-BA82-C2E13C7E5632}" destId="{C0D50376-B0CE-1242-B3DF-3992728A451B}" srcOrd="1" destOrd="0" presId="urn:microsoft.com/office/officeart/2005/8/layout/StepDownProcess"/>
    <dgm:cxn modelId="{5BCAFB89-AB17-0240-9AE2-116854B69217}" type="presParOf" srcId="{DBF57A70-E405-3E45-BA82-C2E13C7E5632}" destId="{D1EE2E1E-AF7F-244F-ADED-DA0014C1130B}" srcOrd="2" destOrd="0" presId="urn:microsoft.com/office/officeart/2005/8/layout/StepDownProcess"/>
    <dgm:cxn modelId="{B48F18CC-F463-FD44-A22C-4A88647D9A2F}" type="presParOf" srcId="{3C08AF36-E409-5C42-9B71-DD6D9F19B8B7}" destId="{40E98179-8D47-BE43-996A-FF2182320DE2}" srcOrd="1" destOrd="0" presId="urn:microsoft.com/office/officeart/2005/8/layout/StepDownProcess"/>
    <dgm:cxn modelId="{DFCEB807-FD68-8D46-8A4F-55560BF0E88F}" type="presParOf" srcId="{3C08AF36-E409-5C42-9B71-DD6D9F19B8B7}" destId="{455E848F-DFF1-FF40-BEBE-CB2BA61306B6}" srcOrd="2" destOrd="0" presId="urn:microsoft.com/office/officeart/2005/8/layout/StepDownProcess"/>
    <dgm:cxn modelId="{C1837429-479D-C641-A02A-6004D65A4652}" type="presParOf" srcId="{455E848F-DFF1-FF40-BEBE-CB2BA61306B6}" destId="{F41B5C09-C989-BD4A-9111-E4F0187FFF97}" srcOrd="0" destOrd="0" presId="urn:microsoft.com/office/officeart/2005/8/layout/StepDownProcess"/>
    <dgm:cxn modelId="{9C896261-5717-2343-8F3F-FD5F9687BCE6}" type="presParOf" srcId="{455E848F-DFF1-FF40-BEBE-CB2BA61306B6}" destId="{69E0B44F-2D41-2448-ADED-48F722737329}" srcOrd="1" destOrd="0" presId="urn:microsoft.com/office/officeart/2005/8/layout/StepDownProcess"/>
    <dgm:cxn modelId="{15FB8BE2-B2A8-4644-8DA7-5FF67575B546}" type="presParOf" srcId="{455E848F-DFF1-FF40-BEBE-CB2BA61306B6}" destId="{BC61FCD6-3A3D-CE4F-A8E4-C948A635916F}" srcOrd="2" destOrd="0" presId="urn:microsoft.com/office/officeart/2005/8/layout/StepDownProcess"/>
    <dgm:cxn modelId="{7D947C2D-B880-024D-BC2E-1F6C6DF6E465}" type="presParOf" srcId="{3C08AF36-E409-5C42-9B71-DD6D9F19B8B7}" destId="{DAA366B9-7458-AF40-AA03-6BA6CB30C8B2}" srcOrd="3" destOrd="0" presId="urn:microsoft.com/office/officeart/2005/8/layout/StepDownProcess"/>
    <dgm:cxn modelId="{C065B5A5-15BE-CC4D-A3FB-439EAB17F45E}" type="presParOf" srcId="{3C08AF36-E409-5C42-9B71-DD6D9F19B8B7}" destId="{66B05D7A-1419-6249-AD76-26F35FAFC928}" srcOrd="4" destOrd="0" presId="urn:microsoft.com/office/officeart/2005/8/layout/StepDownProcess"/>
    <dgm:cxn modelId="{A0084424-BCC1-D94D-853C-7277A4A1F39A}" type="presParOf" srcId="{66B05D7A-1419-6249-AD76-26F35FAFC928}" destId="{93E28874-9065-FC46-9AF8-F34964A81792}" srcOrd="0" destOrd="0" presId="urn:microsoft.com/office/officeart/2005/8/layout/StepDownProcess"/>
    <dgm:cxn modelId="{EA35B6D6-2B32-1E4D-B8DA-357B43022BDD}" type="presParOf" srcId="{66B05D7A-1419-6249-AD76-26F35FAFC928}" destId="{E4040BF4-B887-564C-9440-8B1B910EEB5E}"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A8AFA4-0FB4-A04B-95E1-0FF3AA8FA842}" type="doc">
      <dgm:prSet loTypeId="urn:microsoft.com/office/officeart/2005/8/layout/lProcess3" loCatId="" qsTypeId="urn:microsoft.com/office/officeart/2005/8/quickstyle/simple1" qsCatId="simple" csTypeId="urn:microsoft.com/office/officeart/2005/8/colors/accent1_2" csCatId="accent1" phldr="1"/>
      <dgm:spPr/>
      <dgm:t>
        <a:bodyPr/>
        <a:lstStyle/>
        <a:p>
          <a:endParaRPr lang="en-US"/>
        </a:p>
      </dgm:t>
    </dgm:pt>
    <dgm:pt modelId="{1501F99F-4A52-7449-BEF3-827267C8CE36}">
      <dgm:prSet phldrT="[Text]"/>
      <dgm:spPr>
        <a:solidFill>
          <a:srgbClr val="C00000"/>
        </a:solidFill>
      </dgm:spPr>
      <dgm:t>
        <a:bodyPr/>
        <a:lstStyle/>
        <a:p>
          <a:r>
            <a:rPr lang="en-US" dirty="0"/>
            <a:t>Visual paired difference visual test: t0 vs t2</a:t>
          </a:r>
        </a:p>
      </dgm:t>
    </dgm:pt>
    <dgm:pt modelId="{9DCE40B9-84F7-5949-B368-BC9E6A9E710D}" type="parTrans" cxnId="{65BD1041-D013-FC48-9791-9CF414EB3AAA}">
      <dgm:prSet/>
      <dgm:spPr/>
      <dgm:t>
        <a:bodyPr/>
        <a:lstStyle/>
        <a:p>
          <a:endParaRPr lang="en-US"/>
        </a:p>
      </dgm:t>
    </dgm:pt>
    <dgm:pt modelId="{31C2BFE0-87B8-8242-9DCC-D59787F4CF89}" type="sibTrans" cxnId="{65BD1041-D013-FC48-9791-9CF414EB3AAA}">
      <dgm:prSet/>
      <dgm:spPr/>
      <dgm:t>
        <a:bodyPr/>
        <a:lstStyle/>
        <a:p>
          <a:endParaRPr lang="en-US"/>
        </a:p>
      </dgm:t>
    </dgm:pt>
    <dgm:pt modelId="{2E834EF0-94A5-BC44-98ED-A40E70605453}">
      <dgm:prSet phldrT="[Text]"/>
      <dgm:spPr/>
      <dgm:t>
        <a:bodyPr/>
        <a:lstStyle/>
        <a:p>
          <a:r>
            <a:rPr lang="en-US" dirty="0"/>
            <a:t>Hair presented suspended from a bar, under controlled  conditions</a:t>
          </a:r>
        </a:p>
      </dgm:t>
    </dgm:pt>
    <dgm:pt modelId="{1D11C03B-401F-D647-9BF0-C9C5917530D3}" type="parTrans" cxnId="{A505B39B-9AA8-4046-9CD3-E765E8CF007B}">
      <dgm:prSet/>
      <dgm:spPr/>
      <dgm:t>
        <a:bodyPr/>
        <a:lstStyle/>
        <a:p>
          <a:endParaRPr lang="en-US"/>
        </a:p>
      </dgm:t>
    </dgm:pt>
    <dgm:pt modelId="{6800BF43-DA99-0547-AF83-50DF1E7196E1}" type="sibTrans" cxnId="{A505B39B-9AA8-4046-9CD3-E765E8CF007B}">
      <dgm:prSet/>
      <dgm:spPr/>
      <dgm:t>
        <a:bodyPr/>
        <a:lstStyle/>
        <a:p>
          <a:endParaRPr lang="en-US"/>
        </a:p>
      </dgm:t>
    </dgm:pt>
    <dgm:pt modelId="{C3950495-F75E-2B4D-BADD-64F43A366D25}">
      <dgm:prSet phldrT="[Text]"/>
      <dgm:spPr/>
      <dgm:t>
        <a:bodyPr/>
        <a:lstStyle/>
        <a:p>
          <a:r>
            <a:rPr lang="en-US" dirty="0"/>
            <a:t>Naïve assessors, n=50</a:t>
          </a:r>
        </a:p>
      </dgm:t>
    </dgm:pt>
    <dgm:pt modelId="{A8404A1D-1D2F-074C-B0BC-344CF40E96CB}" type="parTrans" cxnId="{D85360F1-1754-AB43-AB2C-AD04E0977078}">
      <dgm:prSet/>
      <dgm:spPr/>
      <dgm:t>
        <a:bodyPr/>
        <a:lstStyle/>
        <a:p>
          <a:endParaRPr lang="en-US"/>
        </a:p>
      </dgm:t>
    </dgm:pt>
    <dgm:pt modelId="{62A6EA83-7BB9-A247-BB22-C73860C90826}" type="sibTrans" cxnId="{D85360F1-1754-AB43-AB2C-AD04E0977078}">
      <dgm:prSet/>
      <dgm:spPr/>
      <dgm:t>
        <a:bodyPr/>
        <a:lstStyle/>
        <a:p>
          <a:endParaRPr lang="en-US"/>
        </a:p>
      </dgm:t>
    </dgm:pt>
    <dgm:pt modelId="{6DDC98E5-ED7F-0E40-BED8-46AD0885BC8E}">
      <dgm:prSet phldrT="[Text]"/>
      <dgm:spPr>
        <a:solidFill>
          <a:srgbClr val="C00000"/>
        </a:solidFill>
      </dgm:spPr>
      <dgm:t>
        <a:bodyPr/>
        <a:lstStyle/>
        <a:p>
          <a:r>
            <a:rPr lang="en-US" dirty="0"/>
            <a:t>Online paired image comparison test: t0 vs t1, t0 vs t2,t1 vs t2</a:t>
          </a:r>
        </a:p>
      </dgm:t>
    </dgm:pt>
    <dgm:pt modelId="{BF042B78-5DB9-4342-B784-1A56C05E0F88}" type="parTrans" cxnId="{8C936215-A507-2745-B9ED-A60EE59BF843}">
      <dgm:prSet/>
      <dgm:spPr/>
      <dgm:t>
        <a:bodyPr/>
        <a:lstStyle/>
        <a:p>
          <a:endParaRPr lang="en-US"/>
        </a:p>
      </dgm:t>
    </dgm:pt>
    <dgm:pt modelId="{BF1BC2E0-2D39-9644-8234-7C39CA319684}" type="sibTrans" cxnId="{8C936215-A507-2745-B9ED-A60EE59BF843}">
      <dgm:prSet/>
      <dgm:spPr/>
      <dgm:t>
        <a:bodyPr/>
        <a:lstStyle/>
        <a:p>
          <a:endParaRPr lang="en-US"/>
        </a:p>
      </dgm:t>
    </dgm:pt>
    <dgm:pt modelId="{4B136F42-7126-F34F-B038-7F8EB1F2B371}">
      <dgm:prSet phldrT="[Text]"/>
      <dgm:spPr/>
      <dgm:t>
        <a:bodyPr/>
        <a:lstStyle/>
        <a:p>
          <a:r>
            <a:rPr lang="en-US" dirty="0"/>
            <a:t>Hair images taken at 0º presented via Qualtrics (SAP,USA)</a:t>
          </a:r>
        </a:p>
      </dgm:t>
    </dgm:pt>
    <dgm:pt modelId="{8E5CF8A2-E3C8-5744-BC8D-CAEA4AD6F521}" type="parTrans" cxnId="{FB039F3E-1646-1A4C-B814-EC4A34F78858}">
      <dgm:prSet/>
      <dgm:spPr/>
      <dgm:t>
        <a:bodyPr/>
        <a:lstStyle/>
        <a:p>
          <a:endParaRPr lang="en-US"/>
        </a:p>
      </dgm:t>
    </dgm:pt>
    <dgm:pt modelId="{77FA0473-AF4A-1848-AE27-464CFCE38401}" type="sibTrans" cxnId="{FB039F3E-1646-1A4C-B814-EC4A34F78858}">
      <dgm:prSet/>
      <dgm:spPr/>
      <dgm:t>
        <a:bodyPr/>
        <a:lstStyle/>
        <a:p>
          <a:endParaRPr lang="en-US"/>
        </a:p>
      </dgm:t>
    </dgm:pt>
    <dgm:pt modelId="{61D08F82-F795-4547-BA07-9A1812A4A277}">
      <dgm:prSet phldrT="[Text]"/>
      <dgm:spPr/>
      <dgm:t>
        <a:bodyPr/>
        <a:lstStyle/>
        <a:p>
          <a:r>
            <a:rPr lang="en-US" dirty="0"/>
            <a:t>Naïve assessors, n=100</a:t>
          </a:r>
        </a:p>
      </dgm:t>
    </dgm:pt>
    <dgm:pt modelId="{15A8E560-C005-4C41-BCF6-39C1941E14DA}" type="parTrans" cxnId="{A9D5C645-F2CB-E84B-9455-1A50CA0F8FA7}">
      <dgm:prSet/>
      <dgm:spPr/>
      <dgm:t>
        <a:bodyPr/>
        <a:lstStyle/>
        <a:p>
          <a:endParaRPr lang="en-US"/>
        </a:p>
      </dgm:t>
    </dgm:pt>
    <dgm:pt modelId="{B9F74384-41F0-9746-87A4-550196797CFC}" type="sibTrans" cxnId="{A9D5C645-F2CB-E84B-9455-1A50CA0F8FA7}">
      <dgm:prSet/>
      <dgm:spPr/>
      <dgm:t>
        <a:bodyPr/>
        <a:lstStyle/>
        <a:p>
          <a:endParaRPr lang="en-US"/>
        </a:p>
      </dgm:t>
    </dgm:pt>
    <dgm:pt modelId="{2A31B5EF-173D-9243-838A-52DA378DF76B}" type="pres">
      <dgm:prSet presAssocID="{3CA8AFA4-0FB4-A04B-95E1-0FF3AA8FA842}" presName="Name0" presStyleCnt="0">
        <dgm:presLayoutVars>
          <dgm:chPref val="3"/>
          <dgm:dir/>
          <dgm:animLvl val="lvl"/>
          <dgm:resizeHandles/>
        </dgm:presLayoutVars>
      </dgm:prSet>
      <dgm:spPr/>
    </dgm:pt>
    <dgm:pt modelId="{3C1FD254-EC2C-5D4F-AEC3-2B91673291B7}" type="pres">
      <dgm:prSet presAssocID="{1501F99F-4A52-7449-BEF3-827267C8CE36}" presName="horFlow" presStyleCnt="0"/>
      <dgm:spPr/>
    </dgm:pt>
    <dgm:pt modelId="{1705550A-6749-F945-92E2-DA6E98F55991}" type="pres">
      <dgm:prSet presAssocID="{1501F99F-4A52-7449-BEF3-827267C8CE36}" presName="bigChev" presStyleLbl="node1" presStyleIdx="0" presStyleCnt="2"/>
      <dgm:spPr/>
    </dgm:pt>
    <dgm:pt modelId="{EA070A17-E8FD-7E4E-B3BA-E4061C3F6A4E}" type="pres">
      <dgm:prSet presAssocID="{1D11C03B-401F-D647-9BF0-C9C5917530D3}" presName="parTrans" presStyleCnt="0"/>
      <dgm:spPr/>
    </dgm:pt>
    <dgm:pt modelId="{17D5AF10-2F93-5A48-BB61-78FC3A4BC9F1}" type="pres">
      <dgm:prSet presAssocID="{2E834EF0-94A5-BC44-98ED-A40E70605453}" presName="node" presStyleLbl="alignAccFollowNode1" presStyleIdx="0" presStyleCnt="4">
        <dgm:presLayoutVars>
          <dgm:bulletEnabled val="1"/>
        </dgm:presLayoutVars>
      </dgm:prSet>
      <dgm:spPr/>
    </dgm:pt>
    <dgm:pt modelId="{C4E5E12A-D24C-2847-94BA-E2DCDEC89BC9}" type="pres">
      <dgm:prSet presAssocID="{6800BF43-DA99-0547-AF83-50DF1E7196E1}" presName="sibTrans" presStyleCnt="0"/>
      <dgm:spPr/>
    </dgm:pt>
    <dgm:pt modelId="{587F2CAE-AFFF-614D-9225-A39E96278EF1}" type="pres">
      <dgm:prSet presAssocID="{C3950495-F75E-2B4D-BADD-64F43A366D25}" presName="node" presStyleLbl="alignAccFollowNode1" presStyleIdx="1" presStyleCnt="4">
        <dgm:presLayoutVars>
          <dgm:bulletEnabled val="1"/>
        </dgm:presLayoutVars>
      </dgm:prSet>
      <dgm:spPr/>
    </dgm:pt>
    <dgm:pt modelId="{86ADA79C-2E66-1C4E-AA3D-08392F233423}" type="pres">
      <dgm:prSet presAssocID="{1501F99F-4A52-7449-BEF3-827267C8CE36}" presName="vSp" presStyleCnt="0"/>
      <dgm:spPr/>
    </dgm:pt>
    <dgm:pt modelId="{D0198D10-03BD-8C45-8996-ECC4D20D36E2}" type="pres">
      <dgm:prSet presAssocID="{6DDC98E5-ED7F-0E40-BED8-46AD0885BC8E}" presName="horFlow" presStyleCnt="0"/>
      <dgm:spPr/>
    </dgm:pt>
    <dgm:pt modelId="{7A4A257C-B21C-5E4B-8520-FB4D9C9442F5}" type="pres">
      <dgm:prSet presAssocID="{6DDC98E5-ED7F-0E40-BED8-46AD0885BC8E}" presName="bigChev" presStyleLbl="node1" presStyleIdx="1" presStyleCnt="2"/>
      <dgm:spPr/>
    </dgm:pt>
    <dgm:pt modelId="{C980DFAE-7FFD-C644-928E-50D42E91E899}" type="pres">
      <dgm:prSet presAssocID="{8E5CF8A2-E3C8-5744-BC8D-CAEA4AD6F521}" presName="parTrans" presStyleCnt="0"/>
      <dgm:spPr/>
    </dgm:pt>
    <dgm:pt modelId="{A0FAB180-6415-6F4E-8901-450897BB6A5D}" type="pres">
      <dgm:prSet presAssocID="{4B136F42-7126-F34F-B038-7F8EB1F2B371}" presName="node" presStyleLbl="alignAccFollowNode1" presStyleIdx="2" presStyleCnt="4">
        <dgm:presLayoutVars>
          <dgm:bulletEnabled val="1"/>
        </dgm:presLayoutVars>
      </dgm:prSet>
      <dgm:spPr/>
    </dgm:pt>
    <dgm:pt modelId="{EE8F6F1C-50CC-244E-9613-45963ECF2889}" type="pres">
      <dgm:prSet presAssocID="{77FA0473-AF4A-1848-AE27-464CFCE38401}" presName="sibTrans" presStyleCnt="0"/>
      <dgm:spPr/>
    </dgm:pt>
    <dgm:pt modelId="{E6D1AAF7-79F4-8A41-8CEA-4003D0A52FE4}" type="pres">
      <dgm:prSet presAssocID="{61D08F82-F795-4547-BA07-9A1812A4A277}" presName="node" presStyleLbl="alignAccFollowNode1" presStyleIdx="3" presStyleCnt="4">
        <dgm:presLayoutVars>
          <dgm:bulletEnabled val="1"/>
        </dgm:presLayoutVars>
      </dgm:prSet>
      <dgm:spPr/>
    </dgm:pt>
  </dgm:ptLst>
  <dgm:cxnLst>
    <dgm:cxn modelId="{8C936215-A507-2745-B9ED-A60EE59BF843}" srcId="{3CA8AFA4-0FB4-A04B-95E1-0FF3AA8FA842}" destId="{6DDC98E5-ED7F-0E40-BED8-46AD0885BC8E}" srcOrd="1" destOrd="0" parTransId="{BF042B78-5DB9-4342-B784-1A56C05E0F88}" sibTransId="{BF1BC2E0-2D39-9644-8234-7C39CA319684}"/>
    <dgm:cxn modelId="{DA456016-57F1-7442-BCB5-A90EB6DD05CF}" type="presOf" srcId="{6DDC98E5-ED7F-0E40-BED8-46AD0885BC8E}" destId="{7A4A257C-B21C-5E4B-8520-FB4D9C9442F5}" srcOrd="0" destOrd="0" presId="urn:microsoft.com/office/officeart/2005/8/layout/lProcess3"/>
    <dgm:cxn modelId="{8F9DCA34-AB7E-4A45-9D04-05E89DD3BE6A}" type="presOf" srcId="{3CA8AFA4-0FB4-A04B-95E1-0FF3AA8FA842}" destId="{2A31B5EF-173D-9243-838A-52DA378DF76B}" srcOrd="0" destOrd="0" presId="urn:microsoft.com/office/officeart/2005/8/layout/lProcess3"/>
    <dgm:cxn modelId="{74521F36-A1DC-E34B-838F-B79FC53E3F48}" type="presOf" srcId="{1501F99F-4A52-7449-BEF3-827267C8CE36}" destId="{1705550A-6749-F945-92E2-DA6E98F55991}" srcOrd="0" destOrd="0" presId="urn:microsoft.com/office/officeart/2005/8/layout/lProcess3"/>
    <dgm:cxn modelId="{FB039F3E-1646-1A4C-B814-EC4A34F78858}" srcId="{6DDC98E5-ED7F-0E40-BED8-46AD0885BC8E}" destId="{4B136F42-7126-F34F-B038-7F8EB1F2B371}" srcOrd="0" destOrd="0" parTransId="{8E5CF8A2-E3C8-5744-BC8D-CAEA4AD6F521}" sibTransId="{77FA0473-AF4A-1848-AE27-464CFCE38401}"/>
    <dgm:cxn modelId="{65BD1041-D013-FC48-9791-9CF414EB3AAA}" srcId="{3CA8AFA4-0FB4-A04B-95E1-0FF3AA8FA842}" destId="{1501F99F-4A52-7449-BEF3-827267C8CE36}" srcOrd="0" destOrd="0" parTransId="{9DCE40B9-84F7-5949-B368-BC9E6A9E710D}" sibTransId="{31C2BFE0-87B8-8242-9DCC-D59787F4CF89}"/>
    <dgm:cxn modelId="{A9D5C645-F2CB-E84B-9455-1A50CA0F8FA7}" srcId="{6DDC98E5-ED7F-0E40-BED8-46AD0885BC8E}" destId="{61D08F82-F795-4547-BA07-9A1812A4A277}" srcOrd="1" destOrd="0" parTransId="{15A8E560-C005-4C41-BCF6-39C1941E14DA}" sibTransId="{B9F74384-41F0-9746-87A4-550196797CFC}"/>
    <dgm:cxn modelId="{DA5A235B-E455-674B-BF14-2DC640E7FA91}" type="presOf" srcId="{2E834EF0-94A5-BC44-98ED-A40E70605453}" destId="{17D5AF10-2F93-5A48-BB61-78FC3A4BC9F1}" srcOrd="0" destOrd="0" presId="urn:microsoft.com/office/officeart/2005/8/layout/lProcess3"/>
    <dgm:cxn modelId="{BE83298A-8561-6048-B736-AFFFE4604A6D}" type="presOf" srcId="{4B136F42-7126-F34F-B038-7F8EB1F2B371}" destId="{A0FAB180-6415-6F4E-8901-450897BB6A5D}" srcOrd="0" destOrd="0" presId="urn:microsoft.com/office/officeart/2005/8/layout/lProcess3"/>
    <dgm:cxn modelId="{A505B39B-9AA8-4046-9CD3-E765E8CF007B}" srcId="{1501F99F-4A52-7449-BEF3-827267C8CE36}" destId="{2E834EF0-94A5-BC44-98ED-A40E70605453}" srcOrd="0" destOrd="0" parTransId="{1D11C03B-401F-D647-9BF0-C9C5917530D3}" sibTransId="{6800BF43-DA99-0547-AF83-50DF1E7196E1}"/>
    <dgm:cxn modelId="{6365DCA7-AE56-974B-BB18-06C00C6F7E17}" type="presOf" srcId="{61D08F82-F795-4547-BA07-9A1812A4A277}" destId="{E6D1AAF7-79F4-8A41-8CEA-4003D0A52FE4}" srcOrd="0" destOrd="0" presId="urn:microsoft.com/office/officeart/2005/8/layout/lProcess3"/>
    <dgm:cxn modelId="{D85360F1-1754-AB43-AB2C-AD04E0977078}" srcId="{1501F99F-4A52-7449-BEF3-827267C8CE36}" destId="{C3950495-F75E-2B4D-BADD-64F43A366D25}" srcOrd="1" destOrd="0" parTransId="{A8404A1D-1D2F-074C-B0BC-344CF40E96CB}" sibTransId="{62A6EA83-7BB9-A247-BB22-C73860C90826}"/>
    <dgm:cxn modelId="{FBBAABF2-56B4-4247-9DBC-F2396DD19F23}" type="presOf" srcId="{C3950495-F75E-2B4D-BADD-64F43A366D25}" destId="{587F2CAE-AFFF-614D-9225-A39E96278EF1}" srcOrd="0" destOrd="0" presId="urn:microsoft.com/office/officeart/2005/8/layout/lProcess3"/>
    <dgm:cxn modelId="{812DAA69-86AA-664F-A71A-29DC986DF683}" type="presParOf" srcId="{2A31B5EF-173D-9243-838A-52DA378DF76B}" destId="{3C1FD254-EC2C-5D4F-AEC3-2B91673291B7}" srcOrd="0" destOrd="0" presId="urn:microsoft.com/office/officeart/2005/8/layout/lProcess3"/>
    <dgm:cxn modelId="{020CBA99-76ED-8C4C-BFD6-489C66328B59}" type="presParOf" srcId="{3C1FD254-EC2C-5D4F-AEC3-2B91673291B7}" destId="{1705550A-6749-F945-92E2-DA6E98F55991}" srcOrd="0" destOrd="0" presId="urn:microsoft.com/office/officeart/2005/8/layout/lProcess3"/>
    <dgm:cxn modelId="{2079D5AC-4C38-6144-AB1F-877C2C82F51B}" type="presParOf" srcId="{3C1FD254-EC2C-5D4F-AEC3-2B91673291B7}" destId="{EA070A17-E8FD-7E4E-B3BA-E4061C3F6A4E}" srcOrd="1" destOrd="0" presId="urn:microsoft.com/office/officeart/2005/8/layout/lProcess3"/>
    <dgm:cxn modelId="{CDAF9773-2812-FF42-828E-161A0EA86B19}" type="presParOf" srcId="{3C1FD254-EC2C-5D4F-AEC3-2B91673291B7}" destId="{17D5AF10-2F93-5A48-BB61-78FC3A4BC9F1}" srcOrd="2" destOrd="0" presId="urn:microsoft.com/office/officeart/2005/8/layout/lProcess3"/>
    <dgm:cxn modelId="{F07D6385-700C-9040-986A-083A8ECF6D0B}" type="presParOf" srcId="{3C1FD254-EC2C-5D4F-AEC3-2B91673291B7}" destId="{C4E5E12A-D24C-2847-94BA-E2DCDEC89BC9}" srcOrd="3" destOrd="0" presId="urn:microsoft.com/office/officeart/2005/8/layout/lProcess3"/>
    <dgm:cxn modelId="{BE15B72D-1D0D-1D4C-B6CE-F2E70ED80735}" type="presParOf" srcId="{3C1FD254-EC2C-5D4F-AEC3-2B91673291B7}" destId="{587F2CAE-AFFF-614D-9225-A39E96278EF1}" srcOrd="4" destOrd="0" presId="urn:microsoft.com/office/officeart/2005/8/layout/lProcess3"/>
    <dgm:cxn modelId="{512785FF-16CC-1549-8144-04D4B65F799B}" type="presParOf" srcId="{2A31B5EF-173D-9243-838A-52DA378DF76B}" destId="{86ADA79C-2E66-1C4E-AA3D-08392F233423}" srcOrd="1" destOrd="0" presId="urn:microsoft.com/office/officeart/2005/8/layout/lProcess3"/>
    <dgm:cxn modelId="{C94410E2-3B8B-0249-9547-6FD0A1F33C1B}" type="presParOf" srcId="{2A31B5EF-173D-9243-838A-52DA378DF76B}" destId="{D0198D10-03BD-8C45-8996-ECC4D20D36E2}" srcOrd="2" destOrd="0" presId="urn:microsoft.com/office/officeart/2005/8/layout/lProcess3"/>
    <dgm:cxn modelId="{1C4030A9-96D7-BB4D-8639-9CDA571492D7}" type="presParOf" srcId="{D0198D10-03BD-8C45-8996-ECC4D20D36E2}" destId="{7A4A257C-B21C-5E4B-8520-FB4D9C9442F5}" srcOrd="0" destOrd="0" presId="urn:microsoft.com/office/officeart/2005/8/layout/lProcess3"/>
    <dgm:cxn modelId="{EF0E09E4-39E4-A14E-8947-8937CD4DA4E4}" type="presParOf" srcId="{D0198D10-03BD-8C45-8996-ECC4D20D36E2}" destId="{C980DFAE-7FFD-C644-928E-50D42E91E899}" srcOrd="1" destOrd="0" presId="urn:microsoft.com/office/officeart/2005/8/layout/lProcess3"/>
    <dgm:cxn modelId="{6516F4DE-26E9-F943-960C-BC9BB1066B7F}" type="presParOf" srcId="{D0198D10-03BD-8C45-8996-ECC4D20D36E2}" destId="{A0FAB180-6415-6F4E-8901-450897BB6A5D}" srcOrd="2" destOrd="0" presId="urn:microsoft.com/office/officeart/2005/8/layout/lProcess3"/>
    <dgm:cxn modelId="{FD9F829C-D9C5-4F46-AB9C-434F1C868304}" type="presParOf" srcId="{D0198D10-03BD-8C45-8996-ECC4D20D36E2}" destId="{EE8F6F1C-50CC-244E-9613-45963ECF2889}" srcOrd="3" destOrd="0" presId="urn:microsoft.com/office/officeart/2005/8/layout/lProcess3"/>
    <dgm:cxn modelId="{F7CF236B-F4EE-594E-AD30-49D4F3614C37}" type="presParOf" srcId="{D0198D10-03BD-8C45-8996-ECC4D20D36E2}" destId="{E6D1AAF7-79F4-8A41-8CEA-4003D0A52FE4}" srcOrd="4" destOrd="0" presId="urn:microsoft.com/office/officeart/2005/8/layout/lProcess3"/>
  </dgm:cxnLst>
  <dgm:bg>
    <a:solidFill>
      <a:schemeClr val="bg1"/>
    </a:solidFill>
    <a:effectLst>
      <a:outerShdw blurRad="50800" dist="50800" dir="5400000" algn="ctr" rotWithShape="0">
        <a:srgbClr val="C00000"/>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E47F3-4455-0141-A43D-03E86F4C0913}">
      <dsp:nvSpPr>
        <dsp:cNvPr id="0" name=""/>
        <dsp:cNvSpPr/>
      </dsp:nvSpPr>
      <dsp:spPr>
        <a:xfrm rot="5400000">
          <a:off x="-254362" y="256681"/>
          <a:ext cx="1695747" cy="1187023"/>
        </a:xfrm>
        <a:prstGeom prst="chevr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Machine learning</a:t>
          </a:r>
        </a:p>
      </dsp:txBody>
      <dsp:txXfrm rot="-5400000">
        <a:off x="1" y="595831"/>
        <a:ext cx="1187023" cy="508724"/>
      </dsp:txXfrm>
    </dsp:sp>
    <dsp:sp modelId="{B318ED9E-F8BC-BE47-AF87-60F5428B9CE2}">
      <dsp:nvSpPr>
        <dsp:cNvPr id="0" name=""/>
        <dsp:cNvSpPr/>
      </dsp:nvSpPr>
      <dsp:spPr>
        <a:xfrm rot="5400000">
          <a:off x="4254393" y="-3065051"/>
          <a:ext cx="1102236" cy="7236976"/>
        </a:xfrm>
        <a:prstGeom prst="round2Same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Decide on the principles and structure behind the training data set, including the Expected Theoretical Behavior (ETB) of hair</a:t>
          </a:r>
        </a:p>
        <a:p>
          <a:pPr marL="171450" lvl="1" indent="-171450" algn="l" defTabSz="800100">
            <a:lnSpc>
              <a:spcPct val="90000"/>
            </a:lnSpc>
            <a:spcBef>
              <a:spcPct val="0"/>
            </a:spcBef>
            <a:spcAft>
              <a:spcPct val="15000"/>
            </a:spcAft>
            <a:buChar char="•"/>
          </a:pPr>
          <a:r>
            <a:rPr lang="en-US" sz="1800" kern="1200" dirty="0"/>
            <a:t>Produce the training data set of images </a:t>
          </a:r>
        </a:p>
      </dsp:txBody>
      <dsp:txXfrm rot="-5400000">
        <a:off x="1187024" y="56125"/>
        <a:ext cx="7183169" cy="994622"/>
      </dsp:txXfrm>
    </dsp:sp>
    <dsp:sp modelId="{4751AFB2-3F73-0E42-92F5-B76322CD3EB3}">
      <dsp:nvSpPr>
        <dsp:cNvPr id="0" name=""/>
        <dsp:cNvSpPr/>
      </dsp:nvSpPr>
      <dsp:spPr>
        <a:xfrm rot="5400000">
          <a:off x="-254362" y="1759395"/>
          <a:ext cx="1695747" cy="1187023"/>
        </a:xfrm>
        <a:prstGeom prst="chevr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Image analysis </a:t>
          </a:r>
        </a:p>
      </dsp:txBody>
      <dsp:txXfrm rot="-5400000">
        <a:off x="1" y="2098545"/>
        <a:ext cx="1187023" cy="508724"/>
      </dsp:txXfrm>
    </dsp:sp>
    <dsp:sp modelId="{33F7FD81-F276-7D4F-ADD8-754D4A4544EE}">
      <dsp:nvSpPr>
        <dsp:cNvPr id="0" name=""/>
        <dsp:cNvSpPr/>
      </dsp:nvSpPr>
      <dsp:spPr>
        <a:xfrm rot="5400000">
          <a:off x="4254393" y="-1562336"/>
          <a:ext cx="1102236" cy="7236976"/>
        </a:xfrm>
        <a:prstGeom prst="round2Same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Hair detection and analysis of the training data set</a:t>
          </a:r>
        </a:p>
        <a:p>
          <a:pPr marL="171450" lvl="1" indent="-171450" algn="l" defTabSz="800100">
            <a:lnSpc>
              <a:spcPct val="90000"/>
            </a:lnSpc>
            <a:spcBef>
              <a:spcPct val="0"/>
            </a:spcBef>
            <a:spcAft>
              <a:spcPct val="15000"/>
            </a:spcAft>
            <a:buChar char="•"/>
          </a:pPr>
          <a:r>
            <a:rPr lang="en-US" sz="1800" kern="1200" dirty="0"/>
            <a:t>Validation tests for the classifying algorithms </a:t>
          </a:r>
        </a:p>
        <a:p>
          <a:pPr marL="171450" lvl="1" indent="-171450" algn="l" defTabSz="800100">
            <a:lnSpc>
              <a:spcPct val="90000"/>
            </a:lnSpc>
            <a:spcBef>
              <a:spcPct val="0"/>
            </a:spcBef>
            <a:spcAft>
              <a:spcPct val="15000"/>
            </a:spcAft>
            <a:buChar char="•"/>
          </a:pPr>
          <a:r>
            <a:rPr lang="en-US" sz="1800" kern="1200" dirty="0"/>
            <a:t>Analysis of data set features and comparison with the ETB</a:t>
          </a:r>
        </a:p>
      </dsp:txBody>
      <dsp:txXfrm rot="-5400000">
        <a:off x="1187024" y="1558840"/>
        <a:ext cx="7183169" cy="994622"/>
      </dsp:txXfrm>
    </dsp:sp>
    <dsp:sp modelId="{6C35357E-C709-7547-A48F-127F2583A41A}">
      <dsp:nvSpPr>
        <dsp:cNvPr id="0" name=""/>
        <dsp:cNvSpPr/>
      </dsp:nvSpPr>
      <dsp:spPr>
        <a:xfrm rot="5400000">
          <a:off x="-254362" y="3262110"/>
          <a:ext cx="1695747" cy="1187023"/>
        </a:xfrm>
        <a:prstGeom prst="chevron">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Sensory assessment</a:t>
          </a:r>
        </a:p>
      </dsp:txBody>
      <dsp:txXfrm rot="-5400000">
        <a:off x="1" y="3601260"/>
        <a:ext cx="1187023" cy="508724"/>
      </dsp:txXfrm>
    </dsp:sp>
    <dsp:sp modelId="{65438B5B-14B1-8E45-B1C8-7EDDB97476C9}">
      <dsp:nvSpPr>
        <dsp:cNvPr id="0" name=""/>
        <dsp:cNvSpPr/>
      </dsp:nvSpPr>
      <dsp:spPr>
        <a:xfrm rot="5400000">
          <a:off x="4254393" y="-59621"/>
          <a:ext cx="1102236" cy="7236976"/>
        </a:xfrm>
        <a:prstGeom prst="round2Same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Visual paired difference test, comparison with ETB and image analysis </a:t>
          </a:r>
        </a:p>
        <a:p>
          <a:pPr marL="171450" lvl="1" indent="-171450" algn="l" defTabSz="800100">
            <a:lnSpc>
              <a:spcPct val="90000"/>
            </a:lnSpc>
            <a:spcBef>
              <a:spcPct val="0"/>
            </a:spcBef>
            <a:spcAft>
              <a:spcPct val="15000"/>
            </a:spcAft>
            <a:buChar char="•"/>
          </a:pPr>
          <a:r>
            <a:rPr lang="en-US" sz="1800" kern="1200" dirty="0"/>
            <a:t>Online paired image test, comparison with ETB and image analysis</a:t>
          </a:r>
        </a:p>
      </dsp:txBody>
      <dsp:txXfrm rot="-5400000">
        <a:off x="1187024" y="3061555"/>
        <a:ext cx="7183169" cy="9946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BE74CB-3553-5142-A83E-48B7161198B1}">
      <dsp:nvSpPr>
        <dsp:cNvPr id="0" name=""/>
        <dsp:cNvSpPr/>
      </dsp:nvSpPr>
      <dsp:spPr>
        <a:xfrm rot="5400000">
          <a:off x="212600" y="1595366"/>
          <a:ext cx="793707" cy="903608"/>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D50376-B0CE-1242-B3DF-3992728A451B}">
      <dsp:nvSpPr>
        <dsp:cNvPr id="0" name=""/>
        <dsp:cNvSpPr/>
      </dsp:nvSpPr>
      <dsp:spPr>
        <a:xfrm>
          <a:off x="2316" y="715525"/>
          <a:ext cx="1336136" cy="935252"/>
        </a:xfrm>
        <a:prstGeom prst="roundRect">
          <a:avLst>
            <a:gd name="adj" fmla="val 166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Photographs of tresses  @ T0 </a:t>
          </a:r>
        </a:p>
      </dsp:txBody>
      <dsp:txXfrm>
        <a:off x="47979" y="761188"/>
        <a:ext cx="1244810" cy="843926"/>
      </dsp:txXfrm>
    </dsp:sp>
    <dsp:sp modelId="{D1EE2E1E-AF7F-244F-ADED-DA0014C1130B}">
      <dsp:nvSpPr>
        <dsp:cNvPr id="0" name=""/>
        <dsp:cNvSpPr/>
      </dsp:nvSpPr>
      <dsp:spPr>
        <a:xfrm>
          <a:off x="1258407" y="804723"/>
          <a:ext cx="1131869" cy="755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No treatment</a:t>
          </a:r>
        </a:p>
      </dsp:txBody>
      <dsp:txXfrm>
        <a:off x="1258407" y="804723"/>
        <a:ext cx="1131869" cy="755912"/>
      </dsp:txXfrm>
    </dsp:sp>
    <dsp:sp modelId="{F41B5C09-C989-BD4A-9111-E4F0187FFF97}">
      <dsp:nvSpPr>
        <dsp:cNvPr id="0" name=""/>
        <dsp:cNvSpPr/>
      </dsp:nvSpPr>
      <dsp:spPr>
        <a:xfrm rot="5400000">
          <a:off x="1358822" y="2645963"/>
          <a:ext cx="793707" cy="903608"/>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E0B44F-2D41-2448-ADED-48F722737329}">
      <dsp:nvSpPr>
        <dsp:cNvPr id="0" name=""/>
        <dsp:cNvSpPr/>
      </dsp:nvSpPr>
      <dsp:spPr>
        <a:xfrm>
          <a:off x="1148537" y="1766122"/>
          <a:ext cx="1336136" cy="935252"/>
        </a:xfrm>
        <a:prstGeom prst="roundRect">
          <a:avLst>
            <a:gd name="adj" fmla="val 166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Photographs of tresses @ @T1</a:t>
          </a:r>
        </a:p>
      </dsp:txBody>
      <dsp:txXfrm>
        <a:off x="1194200" y="1811785"/>
        <a:ext cx="1244810" cy="843926"/>
      </dsp:txXfrm>
    </dsp:sp>
    <dsp:sp modelId="{BC61FCD6-3A3D-CE4F-A8E4-C948A635916F}">
      <dsp:nvSpPr>
        <dsp:cNvPr id="0" name=""/>
        <dsp:cNvSpPr/>
      </dsp:nvSpPr>
      <dsp:spPr>
        <a:xfrm>
          <a:off x="2376588" y="1855320"/>
          <a:ext cx="1187950" cy="755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 After  the application of two consecutive  treatments </a:t>
          </a:r>
        </a:p>
      </dsp:txBody>
      <dsp:txXfrm>
        <a:off x="2376588" y="1855320"/>
        <a:ext cx="1187950" cy="755912"/>
      </dsp:txXfrm>
    </dsp:sp>
    <dsp:sp modelId="{93E28874-9065-FC46-9AF8-F34964A81792}">
      <dsp:nvSpPr>
        <dsp:cNvPr id="0" name=""/>
        <dsp:cNvSpPr/>
      </dsp:nvSpPr>
      <dsp:spPr>
        <a:xfrm>
          <a:off x="2294758" y="2816719"/>
          <a:ext cx="1336136" cy="935252"/>
        </a:xfrm>
        <a:prstGeom prst="roundRect">
          <a:avLst>
            <a:gd name="adj" fmla="val 166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Photographs of tresses @T2</a:t>
          </a:r>
        </a:p>
      </dsp:txBody>
      <dsp:txXfrm>
        <a:off x="2340421" y="2862382"/>
        <a:ext cx="1244810" cy="843926"/>
      </dsp:txXfrm>
    </dsp:sp>
    <dsp:sp modelId="{E4040BF4-B887-564C-9440-8B1B910EEB5E}">
      <dsp:nvSpPr>
        <dsp:cNvPr id="0" name=""/>
        <dsp:cNvSpPr/>
      </dsp:nvSpPr>
      <dsp:spPr>
        <a:xfrm>
          <a:off x="3534490" y="2905917"/>
          <a:ext cx="1164589" cy="755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After the application of one more treatment </a:t>
          </a:r>
        </a:p>
      </dsp:txBody>
      <dsp:txXfrm>
        <a:off x="3534490" y="2905917"/>
        <a:ext cx="1164589" cy="7559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05550A-6749-F945-92E2-DA6E98F55991}">
      <dsp:nvSpPr>
        <dsp:cNvPr id="0" name=""/>
        <dsp:cNvSpPr/>
      </dsp:nvSpPr>
      <dsp:spPr>
        <a:xfrm>
          <a:off x="2000" y="1088717"/>
          <a:ext cx="3090832" cy="1236332"/>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t>Visual paired difference visual test: t0 vs t2</a:t>
          </a:r>
        </a:p>
      </dsp:txBody>
      <dsp:txXfrm>
        <a:off x="620166" y="1088717"/>
        <a:ext cx="1854500" cy="1236332"/>
      </dsp:txXfrm>
    </dsp:sp>
    <dsp:sp modelId="{17D5AF10-2F93-5A48-BB61-78FC3A4BC9F1}">
      <dsp:nvSpPr>
        <dsp:cNvPr id="0" name=""/>
        <dsp:cNvSpPr/>
      </dsp:nvSpPr>
      <dsp:spPr>
        <a:xfrm>
          <a:off x="2691024" y="1193806"/>
          <a:ext cx="2565390" cy="102615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US" sz="1500" kern="1200" dirty="0"/>
            <a:t>Hair presented suspended from a bar, under controlled  conditions</a:t>
          </a:r>
        </a:p>
      </dsp:txBody>
      <dsp:txXfrm>
        <a:off x="3204102" y="1193806"/>
        <a:ext cx="1539234" cy="1026156"/>
      </dsp:txXfrm>
    </dsp:sp>
    <dsp:sp modelId="{587F2CAE-AFFF-614D-9225-A39E96278EF1}">
      <dsp:nvSpPr>
        <dsp:cNvPr id="0" name=""/>
        <dsp:cNvSpPr/>
      </dsp:nvSpPr>
      <dsp:spPr>
        <a:xfrm>
          <a:off x="4897260" y="1193806"/>
          <a:ext cx="2565390" cy="102615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US" sz="1500" kern="1200" dirty="0"/>
            <a:t>Naïve assessors, n=50</a:t>
          </a:r>
        </a:p>
      </dsp:txBody>
      <dsp:txXfrm>
        <a:off x="5410338" y="1193806"/>
        <a:ext cx="1539234" cy="1026156"/>
      </dsp:txXfrm>
    </dsp:sp>
    <dsp:sp modelId="{7A4A257C-B21C-5E4B-8520-FB4D9C9442F5}">
      <dsp:nvSpPr>
        <dsp:cNvPr id="0" name=""/>
        <dsp:cNvSpPr/>
      </dsp:nvSpPr>
      <dsp:spPr>
        <a:xfrm>
          <a:off x="2000" y="2498137"/>
          <a:ext cx="3090832" cy="1236332"/>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US" sz="1800" kern="1200" dirty="0"/>
            <a:t>Online paired image comparison test: t0 vs t1, t0 vs t2,t1 vs t2</a:t>
          </a:r>
        </a:p>
      </dsp:txBody>
      <dsp:txXfrm>
        <a:off x="620166" y="2498137"/>
        <a:ext cx="1854500" cy="1236332"/>
      </dsp:txXfrm>
    </dsp:sp>
    <dsp:sp modelId="{A0FAB180-6415-6F4E-8901-450897BB6A5D}">
      <dsp:nvSpPr>
        <dsp:cNvPr id="0" name=""/>
        <dsp:cNvSpPr/>
      </dsp:nvSpPr>
      <dsp:spPr>
        <a:xfrm>
          <a:off x="2691024" y="2603225"/>
          <a:ext cx="2565390" cy="102615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US" sz="1500" kern="1200" dirty="0"/>
            <a:t>Hair images taken at 0º presented via Qualtrics (SAP,USA)</a:t>
          </a:r>
        </a:p>
      </dsp:txBody>
      <dsp:txXfrm>
        <a:off x="3204102" y="2603225"/>
        <a:ext cx="1539234" cy="1026156"/>
      </dsp:txXfrm>
    </dsp:sp>
    <dsp:sp modelId="{E6D1AAF7-79F4-8A41-8CEA-4003D0A52FE4}">
      <dsp:nvSpPr>
        <dsp:cNvPr id="0" name=""/>
        <dsp:cNvSpPr/>
      </dsp:nvSpPr>
      <dsp:spPr>
        <a:xfrm>
          <a:off x="4897260" y="2603225"/>
          <a:ext cx="2565390" cy="1026156"/>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marL="0" lvl="0" indent="0" algn="ctr" defTabSz="666750">
            <a:lnSpc>
              <a:spcPct val="90000"/>
            </a:lnSpc>
            <a:spcBef>
              <a:spcPct val="0"/>
            </a:spcBef>
            <a:spcAft>
              <a:spcPct val="35000"/>
            </a:spcAft>
            <a:buNone/>
          </a:pPr>
          <a:r>
            <a:rPr lang="en-US" sz="1500" kern="1200" dirty="0"/>
            <a:t>Naïve assessors, n=100</a:t>
          </a:r>
        </a:p>
      </dsp:txBody>
      <dsp:txXfrm>
        <a:off x="5410338" y="2603225"/>
        <a:ext cx="1539234" cy="102615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22/06/2021</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dirty="0"/>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22/06/2021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kern="1200" baseline="0" dirty="0">
                <a:solidFill>
                  <a:schemeClr val="tx1"/>
                </a:solidFill>
                <a:effectLst/>
                <a:latin typeface="+mn-lt"/>
                <a:ea typeface="+mn-ea"/>
                <a:cs typeface="+mn-cs"/>
              </a:rPr>
              <a:t>I am G Daniels from the Cosmetic Sc Res Group at LCF and I will introduce you my poster </a:t>
            </a:r>
          </a:p>
          <a:p>
            <a:r>
              <a:rPr lang="en-GB" sz="2000" kern="1200" baseline="0" dirty="0">
                <a:solidFill>
                  <a:schemeClr val="tx1"/>
                </a:solidFill>
                <a:effectLst/>
                <a:latin typeface="+mn-lt"/>
                <a:ea typeface="+mn-ea"/>
                <a:cs typeface="+mn-cs"/>
              </a:rPr>
              <a:t>Artificial Intelligence for Assessing Hair Assembly Properties</a:t>
            </a:r>
          </a:p>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a:t>
            </a:fld>
            <a:endParaRPr lang="en-GB"/>
          </a:p>
        </p:txBody>
      </p:sp>
    </p:spTree>
    <p:extLst>
      <p:ext uri="{BB962C8B-B14F-4D97-AF65-F5344CB8AC3E}">
        <p14:creationId xmlns:p14="http://schemas.microsoft.com/office/powerpoint/2010/main" val="3081050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2</a:t>
            </a:fld>
            <a:endParaRPr lang="en-GB"/>
          </a:p>
        </p:txBody>
      </p:sp>
    </p:spTree>
    <p:extLst>
      <p:ext uri="{BB962C8B-B14F-4D97-AF65-F5344CB8AC3E}">
        <p14:creationId xmlns:p14="http://schemas.microsoft.com/office/powerpoint/2010/main" val="2679157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4</a:t>
            </a:fld>
            <a:endParaRPr lang="en-GB"/>
          </a:p>
        </p:txBody>
      </p:sp>
    </p:spTree>
    <p:extLst>
      <p:ext uri="{BB962C8B-B14F-4D97-AF65-F5344CB8AC3E}">
        <p14:creationId xmlns:p14="http://schemas.microsoft.com/office/powerpoint/2010/main" val="1790608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baseline="0" dirty="0"/>
          </a:p>
        </p:txBody>
      </p:sp>
      <p:sp>
        <p:nvSpPr>
          <p:cNvPr id="4" name="Slide Number Placeholder 3"/>
          <p:cNvSpPr>
            <a:spLocks noGrp="1"/>
          </p:cNvSpPr>
          <p:nvPr>
            <p:ph type="sldNum" sz="quarter" idx="5"/>
          </p:nvPr>
        </p:nvSpPr>
        <p:spPr/>
        <p:txBody>
          <a:bodyPr/>
          <a:lstStyle/>
          <a:p>
            <a:fld id="{70CC1D15-B5DE-4BD5-A4FB-8CE7A139D482}" type="slidenum">
              <a:rPr lang="en-GB" smtClean="0"/>
              <a:t>7</a:t>
            </a:fld>
            <a:endParaRPr lang="en-GB"/>
          </a:p>
        </p:txBody>
      </p:sp>
    </p:spTree>
    <p:extLst>
      <p:ext uri="{BB962C8B-B14F-4D97-AF65-F5344CB8AC3E}">
        <p14:creationId xmlns:p14="http://schemas.microsoft.com/office/powerpoint/2010/main" val="3913964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11</a:t>
            </a:fld>
            <a:endParaRPr lang="en-GB"/>
          </a:p>
        </p:txBody>
      </p:sp>
    </p:spTree>
    <p:extLst>
      <p:ext uri="{BB962C8B-B14F-4D97-AF65-F5344CB8AC3E}">
        <p14:creationId xmlns:p14="http://schemas.microsoft.com/office/powerpoint/2010/main" val="4137451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CC1D15-B5DE-4BD5-A4FB-8CE7A139D482}" type="slidenum">
              <a:rPr lang="en-GB" smtClean="0"/>
              <a:t>13</a:t>
            </a:fld>
            <a:endParaRPr lang="en-GB"/>
          </a:p>
        </p:txBody>
      </p:sp>
    </p:spTree>
    <p:extLst>
      <p:ext uri="{BB962C8B-B14F-4D97-AF65-F5344CB8AC3E}">
        <p14:creationId xmlns:p14="http://schemas.microsoft.com/office/powerpoint/2010/main" val="3794433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360218" y="1620000"/>
            <a:ext cx="8106797" cy="3780000"/>
          </a:xfrm>
        </p:spPr>
        <p:txBody>
          <a:bodyPr anchor="b"/>
          <a:lstStyle>
            <a:lvl1pPr algn="l">
              <a:defRPr sz="8000" b="1">
                <a:solidFill>
                  <a:schemeClr val="bg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360219" y="5940000"/>
            <a:ext cx="8106796" cy="6480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sp>
        <p:nvSpPr>
          <p:cNvPr id="10" name="Line 2">
            <a:extLst>
              <a:ext uri="{FF2B5EF4-FFF2-40B4-BE49-F238E27FC236}">
                <a16:creationId xmlns:a16="http://schemas.microsoft.com/office/drawing/2014/main" id="{77A5FABE-949E-E54D-A2C4-4D681BF6F633}"/>
              </a:ext>
              <a:ext uri="{C183D7F6-B498-43B3-948B-1728B52AA6E4}">
                <adec:decorative xmlns:adec="http://schemas.microsoft.com/office/drawing/2017/decorative" val="1"/>
              </a:ext>
            </a:extLst>
          </p:cNvPr>
          <p:cNvSpPr>
            <a:spLocks noChangeShapeType="1"/>
          </p:cNvSpPr>
          <p:nvPr userDrawn="1"/>
        </p:nvSpPr>
        <p:spPr bwMode="auto">
          <a:xfrm>
            <a:off x="360218" y="5616541"/>
            <a:ext cx="8139013" cy="0"/>
          </a:xfrm>
          <a:prstGeom prst="line">
            <a:avLst/>
          </a:prstGeom>
          <a:noFill/>
          <a:ln w="12700">
            <a:solidFill>
              <a:schemeClr val="bg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latin typeface="Arial"/>
            </a:endParaRPr>
          </a:p>
        </p:txBody>
      </p:sp>
      <p:pic>
        <p:nvPicPr>
          <p:cNvPr id="11" name="Logo" descr="UAL London college of fashion logo">
            <a:extLst>
              <a:ext uri="{FF2B5EF4-FFF2-40B4-BE49-F238E27FC236}">
                <a16:creationId xmlns:a16="http://schemas.microsoft.com/office/drawing/2014/main" id="{97529463-0944-724C-8DC5-0823D87C71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435914"/>
            <a:ext cx="4030751" cy="705720"/>
          </a:xfrm>
          <a:prstGeom prst="rect">
            <a:avLst/>
          </a:prstGeom>
        </p:spPr>
      </p:pic>
    </p:spTree>
    <p:extLst>
      <p:ext uri="{BB962C8B-B14F-4D97-AF65-F5344CB8AC3E}">
        <p14:creationId xmlns:p14="http://schemas.microsoft.com/office/powerpoint/2010/main" val="3665380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hite">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360218" y="1620000"/>
            <a:ext cx="8106797" cy="3780000"/>
          </a:xfrm>
        </p:spPr>
        <p:txBody>
          <a:bodyPr anchor="b"/>
          <a:lstStyle>
            <a:lvl1pPr algn="l">
              <a:defRPr sz="8000" b="1">
                <a:solidFill>
                  <a:schemeClr val="tx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360219" y="5940000"/>
            <a:ext cx="8106796" cy="648000"/>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sp>
        <p:nvSpPr>
          <p:cNvPr id="7" name="Line 2">
            <a:extLst>
              <a:ext uri="{FF2B5EF4-FFF2-40B4-BE49-F238E27FC236}">
                <a16:creationId xmlns:a16="http://schemas.microsoft.com/office/drawing/2014/main" id="{199BA437-551A-D84E-8EAB-77F6958DC4DE}"/>
              </a:ext>
              <a:ext uri="{C183D7F6-B498-43B3-948B-1728B52AA6E4}">
                <adec:decorative xmlns:adec="http://schemas.microsoft.com/office/drawing/2017/decorative" val="1"/>
              </a:ext>
            </a:extLst>
          </p:cNvPr>
          <p:cNvSpPr>
            <a:spLocks noChangeShapeType="1"/>
          </p:cNvSpPr>
          <p:nvPr userDrawn="1"/>
        </p:nvSpPr>
        <p:spPr bwMode="auto">
          <a:xfrm>
            <a:off x="360218" y="5616541"/>
            <a:ext cx="8139013" cy="0"/>
          </a:xfrm>
          <a:prstGeom prst="line">
            <a:avLst/>
          </a:prstGeom>
          <a:noFill/>
          <a:ln w="127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ln>
                <a:solidFill>
                  <a:schemeClr val="tx1"/>
                </a:solidFill>
              </a:ln>
              <a:latin typeface="Arial"/>
            </a:endParaRPr>
          </a:p>
        </p:txBody>
      </p:sp>
      <p:pic>
        <p:nvPicPr>
          <p:cNvPr id="11" name="Logo" descr="UAL London college of fashion logo">
            <a:extLst>
              <a:ext uri="{FF2B5EF4-FFF2-40B4-BE49-F238E27FC236}">
                <a16:creationId xmlns:a16="http://schemas.microsoft.com/office/drawing/2014/main" id="{E36BE997-BC1F-6F40-93A5-3F658F1A538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435600"/>
            <a:ext cx="4079505" cy="705600"/>
          </a:xfrm>
          <a:prstGeom prst="rect">
            <a:avLst/>
          </a:prstGeom>
        </p:spPr>
      </p:pic>
    </p:spTree>
    <p:extLst>
      <p:ext uri="{BB962C8B-B14F-4D97-AF65-F5344CB8AC3E}">
        <p14:creationId xmlns:p14="http://schemas.microsoft.com/office/powerpoint/2010/main" val="2276350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or Statem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1143000" y="1437911"/>
            <a:ext cx="6858000" cy="3946178"/>
          </a:xfrm>
        </p:spPr>
        <p:txBody>
          <a:bodyPr anchor="ctr"/>
          <a:lstStyle>
            <a:lvl1pPr algn="ctr">
              <a:lnSpc>
                <a:spcPct val="110000"/>
              </a:lnSpc>
              <a:defRPr sz="3400" b="1">
                <a:solidFill>
                  <a:schemeClr val="bg1"/>
                </a:solidFill>
              </a:defRPr>
            </a:lvl1pPr>
          </a:lstStyle>
          <a:p>
            <a:r>
              <a:rPr lang="en-US" dirty="0"/>
              <a:t>Add Section title, quote or statement text 2 lines max</a:t>
            </a:r>
            <a:endParaRPr lang="en-GB" dirty="0"/>
          </a:p>
        </p:txBody>
      </p:sp>
      <p:grpSp>
        <p:nvGrpSpPr>
          <p:cNvPr id="3" name="Group 2" descr="Large UAL brand colon symbol">
            <a:extLst>
              <a:ext uri="{FF2B5EF4-FFF2-40B4-BE49-F238E27FC236}">
                <a16:creationId xmlns:a16="http://schemas.microsoft.com/office/drawing/2014/main" id="{C98BE8DC-31FA-864E-9BF5-E7654636A734}"/>
              </a:ext>
              <a:ext uri="{C183D7F6-B498-43B3-948B-1728B52AA6E4}">
                <adec:decorative xmlns:adec="http://schemas.microsoft.com/office/drawing/2017/decorative" val="0"/>
              </a:ext>
            </a:extLst>
          </p:cNvPr>
          <p:cNvGrpSpPr/>
          <p:nvPr userDrawn="1"/>
        </p:nvGrpSpPr>
        <p:grpSpPr>
          <a:xfrm>
            <a:off x="3632662" y="610986"/>
            <a:ext cx="1878676" cy="5636027"/>
            <a:chOff x="3429000" y="0"/>
            <a:chExt cx="2286000" cy="6858000"/>
          </a:xfrm>
        </p:grpSpPr>
        <p:sp>
          <p:nvSpPr>
            <p:cNvPr id="6" name="Rectangle 5">
              <a:extLst>
                <a:ext uri="{FF2B5EF4-FFF2-40B4-BE49-F238E27FC236}">
                  <a16:creationId xmlns:a16="http://schemas.microsoft.com/office/drawing/2014/main" id="{F34FAB0E-5F81-D146-953B-40D8D8955E73}"/>
                </a:ext>
                <a:ext uri="{C183D7F6-B498-43B3-948B-1728B52AA6E4}">
                  <adec:decorative xmlns:adec="http://schemas.microsoft.com/office/drawing/2017/decorative" val="1"/>
                </a:ext>
              </a:extLst>
            </p:cNvPr>
            <p:cNvSpPr/>
            <p:nvPr userDrawn="1"/>
          </p:nvSpPr>
          <p:spPr>
            <a:xfrm>
              <a:off x="3429000" y="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865784-11CC-2C4F-90C1-573DB0643AA6}"/>
                </a:ext>
              </a:extLst>
            </p:cNvPr>
            <p:cNvSpPr/>
            <p:nvPr userDrawn="1"/>
          </p:nvSpPr>
          <p:spPr>
            <a:xfrm>
              <a:off x="3429000" y="457200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2169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359999" y="2448000"/>
            <a:ext cx="7613147" cy="2340000"/>
          </a:xfrm>
        </p:spPr>
        <p:txBody>
          <a:bodyPr anchor="ctr"/>
          <a:lstStyle>
            <a:lvl1pPr marL="0" indent="0" algn="l">
              <a:buNone/>
              <a:defRPr sz="3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introduction text or statement</a:t>
            </a:r>
            <a:endParaRPr lang="en-GB" dirty="0"/>
          </a:p>
        </p:txBody>
      </p:sp>
      <p:sp>
        <p:nvSpPr>
          <p:cNvPr id="6" name="Slide Number Placeholder 5">
            <a:extLst>
              <a:ext uri="{FF2B5EF4-FFF2-40B4-BE49-F238E27FC236}">
                <a16:creationId xmlns:a16="http://schemas.microsoft.com/office/drawing/2014/main" id="{891F0961-687E-414F-B883-189E0943ED72}"/>
              </a:ext>
            </a:extLst>
          </p:cNvPr>
          <p:cNvSpPr>
            <a:spLocks noGrp="1"/>
          </p:cNvSpPr>
          <p:nvPr>
            <p:ph type="sldNum" sz="quarter" idx="12"/>
          </p:nvPr>
        </p:nvSpPr>
        <p:spPr/>
        <p:txBody>
          <a:bodyPr/>
          <a:lstStyle>
            <a:lvl1pPr>
              <a:defRPr>
                <a:solidFill>
                  <a:schemeClr val="tx1"/>
                </a:solidFill>
              </a:defRPr>
            </a:lvl1pPr>
          </a:lstStyle>
          <a:p>
            <a:fld id="{2CC19541-5F6E-2C4C-BF21-196C1C8E2E31}" type="slidenum">
              <a:rPr lang="en-GB" smtClean="0"/>
              <a:pPr/>
              <a:t>‹#›</a:t>
            </a:fld>
            <a:endParaRPr lang="en-GB" dirty="0"/>
          </a:p>
        </p:txBody>
      </p:sp>
      <p:cxnSp>
        <p:nvCxnSpPr>
          <p:cNvPr id="8" name="Straight Connector 7">
            <a:extLst>
              <a:ext uri="{FF2B5EF4-FFF2-40B4-BE49-F238E27FC236}">
                <a16:creationId xmlns:a16="http://schemas.microsoft.com/office/drawing/2014/main" id="{B5272BEE-331F-A549-849A-BFC380FB00BE}"/>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1BC681B-B867-3A4E-8E18-4E89D6457710}"/>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2" name="Logo" descr="UAL London college of fashion logo">
            <a:extLst>
              <a:ext uri="{FF2B5EF4-FFF2-40B4-BE49-F238E27FC236}">
                <a16:creationId xmlns:a16="http://schemas.microsoft.com/office/drawing/2014/main" id="{1E5F3CB0-8AE3-AE47-B38B-4C94E191937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151393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ingle Column">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B85FF1D-CCC9-C64E-8344-B4F29CC4AB02}"/>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359270" y="1440000"/>
            <a:ext cx="8424729"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Footer Placeholder 2">
            <a:extLst>
              <a:ext uri="{FF2B5EF4-FFF2-40B4-BE49-F238E27FC236}">
                <a16:creationId xmlns:a16="http://schemas.microsoft.com/office/drawing/2014/main" id="{FF8A013E-8390-324C-9662-36E44BD67B59}"/>
              </a:ext>
            </a:extLst>
          </p:cNvPr>
          <p:cNvSpPr>
            <a:spLocks noGrp="1"/>
          </p:cNvSpPr>
          <p:nvPr>
            <p:ph type="ftr" sz="quarter" idx="18"/>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1" name="Slide Number Placeholder 5">
            <a:extLst>
              <a:ext uri="{FF2B5EF4-FFF2-40B4-BE49-F238E27FC236}">
                <a16:creationId xmlns:a16="http://schemas.microsoft.com/office/drawing/2014/main" id="{923CD223-314E-EA46-B728-E0C2BDCAD97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0" name="Straight Connector 9">
            <a:extLst>
              <a:ext uri="{FF2B5EF4-FFF2-40B4-BE49-F238E27FC236}">
                <a16:creationId xmlns:a16="http://schemas.microsoft.com/office/drawing/2014/main" id="{6723AC83-ED3B-1F46-AB66-53D43A950CD0}"/>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DA7A331-B2C2-084A-BB84-DDC08FC5D938}"/>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9" name="Logo" descr="UAL London college of fashion logo">
            <a:extLst>
              <a:ext uri="{FF2B5EF4-FFF2-40B4-BE49-F238E27FC236}">
                <a16:creationId xmlns:a16="http://schemas.microsoft.com/office/drawing/2014/main" id="{D21121EA-D913-494A-B14C-B56AA72F20B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55422433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Two Column">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B85FF1D-CCC9-C64E-8344-B4F29CC4AB02}"/>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359999" y="1440000"/>
            <a:ext cx="4140000"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ext Placeholder 5">
            <a:extLst>
              <a:ext uri="{FF2B5EF4-FFF2-40B4-BE49-F238E27FC236}">
                <a16:creationId xmlns:a16="http://schemas.microsoft.com/office/drawing/2014/main" id="{FA553987-7EA0-4043-B0CC-43890BB1E79D}"/>
              </a:ext>
            </a:extLst>
          </p:cNvPr>
          <p:cNvSpPr>
            <a:spLocks noGrp="1"/>
          </p:cNvSpPr>
          <p:nvPr>
            <p:ph type="body" sz="quarter" idx="19"/>
          </p:nvPr>
        </p:nvSpPr>
        <p:spPr>
          <a:xfrm>
            <a:off x="4643438" y="1440000"/>
            <a:ext cx="4132262"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2">
            <a:extLst>
              <a:ext uri="{FF2B5EF4-FFF2-40B4-BE49-F238E27FC236}">
                <a16:creationId xmlns:a16="http://schemas.microsoft.com/office/drawing/2014/main" id="{869CFBC9-7B46-014E-A3B9-360BB6AC7B5F}"/>
              </a:ext>
            </a:extLst>
          </p:cNvPr>
          <p:cNvSpPr>
            <a:spLocks noGrp="1"/>
          </p:cNvSpPr>
          <p:nvPr>
            <p:ph type="ftr" sz="quarter" idx="20"/>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1" name="Slide Number Placeholder 5">
            <a:extLst>
              <a:ext uri="{FF2B5EF4-FFF2-40B4-BE49-F238E27FC236}">
                <a16:creationId xmlns:a16="http://schemas.microsoft.com/office/drawing/2014/main" id="{923CD223-314E-EA46-B728-E0C2BDCAD97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3" name="Straight Connector 12">
            <a:extLst>
              <a:ext uri="{FF2B5EF4-FFF2-40B4-BE49-F238E27FC236}">
                <a16:creationId xmlns:a16="http://schemas.microsoft.com/office/drawing/2014/main" id="{EFB45286-5D7F-0F4F-811E-95576E147645}"/>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9DD61C2-D8FE-B844-B90C-F40E946DC136}"/>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1" name="Logo" descr="UAL London college of fashion logo">
            <a:extLst>
              <a:ext uri="{FF2B5EF4-FFF2-40B4-BE49-F238E27FC236}">
                <a16:creationId xmlns:a16="http://schemas.microsoft.com/office/drawing/2014/main" id="{972EA83C-59DB-A34C-BD2B-EA0ACFF8683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1258798727"/>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B85FF1D-CCC9-C64E-8344-B4F29CC4AB02}"/>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359999" y="1440000"/>
            <a:ext cx="4140000" cy="4608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Content Placeholder 11" descr="Add chart, table or image here">
            <a:extLst>
              <a:ext uri="{FF2B5EF4-FFF2-40B4-BE49-F238E27FC236}">
                <a16:creationId xmlns:a16="http://schemas.microsoft.com/office/drawing/2014/main" id="{A6E03B43-8C85-3146-B22E-4FD9A082F70A}"/>
              </a:ext>
            </a:extLst>
          </p:cNvPr>
          <p:cNvSpPr>
            <a:spLocks noGrp="1"/>
          </p:cNvSpPr>
          <p:nvPr>
            <p:ph sz="quarter" idx="16" hasCustomPrompt="1"/>
          </p:nvPr>
        </p:nvSpPr>
        <p:spPr>
          <a:xfrm>
            <a:off x="4643438" y="1440000"/>
            <a:ext cx="4140200" cy="4608000"/>
          </a:xfrm>
        </p:spPr>
        <p:txBody>
          <a:bodyPr/>
          <a:lstStyle>
            <a:lvl1pPr marL="0" indent="0">
              <a:buNone/>
              <a:defRPr sz="1600"/>
            </a:lvl1pPr>
          </a:lstStyle>
          <a:p>
            <a:pPr lvl="0"/>
            <a:r>
              <a:rPr lang="en-US" dirty="0"/>
              <a:t>Add chart/table/photo</a:t>
            </a:r>
            <a:endParaRPr lang="en-GB" dirty="0"/>
          </a:p>
        </p:txBody>
      </p:sp>
      <p:sp>
        <p:nvSpPr>
          <p:cNvPr id="3" name="Footer Placeholder 2">
            <a:extLst>
              <a:ext uri="{FF2B5EF4-FFF2-40B4-BE49-F238E27FC236}">
                <a16:creationId xmlns:a16="http://schemas.microsoft.com/office/drawing/2014/main" id="{FF8A013E-8390-324C-9662-36E44BD67B59}"/>
              </a:ext>
            </a:extLst>
          </p:cNvPr>
          <p:cNvSpPr>
            <a:spLocks noGrp="1"/>
          </p:cNvSpPr>
          <p:nvPr>
            <p:ph type="ftr" sz="quarter" idx="18"/>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1" name="Slide Number Placeholder 5">
            <a:extLst>
              <a:ext uri="{FF2B5EF4-FFF2-40B4-BE49-F238E27FC236}">
                <a16:creationId xmlns:a16="http://schemas.microsoft.com/office/drawing/2014/main" id="{923CD223-314E-EA46-B728-E0C2BDCAD97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3" name="Straight Connector 12">
            <a:extLst>
              <a:ext uri="{FF2B5EF4-FFF2-40B4-BE49-F238E27FC236}">
                <a16:creationId xmlns:a16="http://schemas.microsoft.com/office/drawing/2014/main" id="{32ADBCD9-A46E-844F-BB98-903CBA704112}"/>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09DF3E1-4C88-3547-ACDD-D77025541FC3}"/>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1" name="Logo" descr="UAL London college of fashion logo">
            <a:extLst>
              <a:ext uri="{FF2B5EF4-FFF2-40B4-BE49-F238E27FC236}">
                <a16:creationId xmlns:a16="http://schemas.microsoft.com/office/drawing/2014/main" id="{AA96BB28-E521-DC49-B306-E674FD96BF2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456931914"/>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Two Photo">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2D322F4-2200-6249-8AF3-22520C19E23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359998" y="1440000"/>
            <a:ext cx="5562001" cy="4608000"/>
          </a:xfrm>
        </p:spPr>
        <p:txBody>
          <a:bodyPr/>
          <a:lstStyle>
            <a:lvl1pPr>
              <a:defRPr sz="2400"/>
            </a:lvl1pPr>
            <a:lvl2pPr>
              <a:defRPr sz="2400"/>
            </a:lvl2pPr>
            <a:lvl3pPr>
              <a:defRPr sz="24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3" descr="Add image here"/>
          <p:cNvSpPr>
            <a:spLocks noGrp="1"/>
          </p:cNvSpPr>
          <p:nvPr>
            <p:ph type="pic" sz="quarter" idx="10"/>
          </p:nvPr>
        </p:nvSpPr>
        <p:spPr>
          <a:xfrm>
            <a:off x="6084000" y="1440000"/>
            <a:ext cx="2700000" cy="219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8" name="Picture Placeholder 3" descr="Add image here or remove placeholder box if not required">
            <a:extLst>
              <a:ext uri="{FF2B5EF4-FFF2-40B4-BE49-F238E27FC236}">
                <a16:creationId xmlns:a16="http://schemas.microsoft.com/office/drawing/2014/main" id="{856F6CC8-311C-B64C-8916-5A1222AAACF9}"/>
              </a:ext>
            </a:extLst>
          </p:cNvPr>
          <p:cNvSpPr>
            <a:spLocks noGrp="1"/>
          </p:cNvSpPr>
          <p:nvPr>
            <p:ph type="pic" sz="quarter" idx="16"/>
          </p:nvPr>
        </p:nvSpPr>
        <p:spPr>
          <a:xfrm>
            <a:off x="6084000" y="3830403"/>
            <a:ext cx="2700000" cy="219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9" name="Footer Placeholder 2">
            <a:extLst>
              <a:ext uri="{FF2B5EF4-FFF2-40B4-BE49-F238E27FC236}">
                <a16:creationId xmlns:a16="http://schemas.microsoft.com/office/drawing/2014/main" id="{683E132D-6F42-0848-94D3-69FA493175FB}"/>
              </a:ext>
            </a:extLst>
          </p:cNvPr>
          <p:cNvSpPr>
            <a:spLocks noGrp="1"/>
          </p:cNvSpPr>
          <p:nvPr>
            <p:ph type="ftr" sz="quarter" idx="18"/>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7" name="Slide Number Placeholder 5">
            <a:extLst>
              <a:ext uri="{FF2B5EF4-FFF2-40B4-BE49-F238E27FC236}">
                <a16:creationId xmlns:a16="http://schemas.microsoft.com/office/drawing/2014/main" id="{E1ABCCB4-12C4-9A41-84C7-2309E018BC12}"/>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1" name="Straight Connector 10">
            <a:extLst>
              <a:ext uri="{FF2B5EF4-FFF2-40B4-BE49-F238E27FC236}">
                <a16:creationId xmlns:a16="http://schemas.microsoft.com/office/drawing/2014/main" id="{62C89CCB-C276-B644-BBAA-3B12F38155E6}"/>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4AD4978-695B-8141-8807-DE064E16E097}"/>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4" name="Logo" descr="UAL London college of fashion logo">
            <a:extLst>
              <a:ext uri="{FF2B5EF4-FFF2-40B4-BE49-F238E27FC236}">
                <a16:creationId xmlns:a16="http://schemas.microsoft.com/office/drawing/2014/main" id="{69524B0C-9AFB-2F4A-B867-17E26694C28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3239530483"/>
      </p:ext>
    </p:extLst>
  </p:cSld>
  <p:clrMapOvr>
    <a:masterClrMapping/>
  </p:clrMapOvr>
  <p:extLst>
    <p:ext uri="{DCECCB84-F9BA-43D5-87BE-67443E8EF086}">
      <p15:sldGuideLst xmlns:p15="http://schemas.microsoft.com/office/powerpoint/2012/main">
        <p15:guide id="1" orient="horz" pos="2160">
          <p15:clr>
            <a:srgbClr val="FBAE40"/>
          </p15:clr>
        </p15:guide>
        <p15:guide id="2" pos="2857">
          <p15:clr>
            <a:srgbClr val="FBAE40"/>
          </p15:clr>
        </p15:guide>
        <p15:guide id="3" pos="290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Statemen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96844230-43E2-3843-B3C4-1AA357626C71}"/>
              </a:ext>
            </a:extLst>
          </p:cNvPr>
          <p:cNvSpPr>
            <a:spLocks noGrp="1"/>
          </p:cNvSpPr>
          <p:nvPr>
            <p:ph type="ctrTitle" hasCustomPrompt="1"/>
          </p:nvPr>
        </p:nvSpPr>
        <p:spPr>
          <a:xfrm>
            <a:off x="376420" y="180000"/>
            <a:ext cx="8407579" cy="720000"/>
          </a:xfrm>
        </p:spPr>
        <p:txBody>
          <a:bodyPr anchor="ctr"/>
          <a:lstStyle>
            <a:lvl1pPr algn="l">
              <a:defRPr sz="3800">
                <a:solidFill>
                  <a:schemeClr val="tx1"/>
                </a:solidFill>
              </a:defRPr>
            </a:lvl1pPr>
          </a:lstStyle>
          <a:p>
            <a:r>
              <a:rPr lang="en-US" dirty="0"/>
              <a:t>Add Title</a:t>
            </a:r>
            <a:endParaRPr lang="en-GB" dirty="0"/>
          </a:p>
        </p:txBody>
      </p:sp>
      <p:sp>
        <p:nvSpPr>
          <p:cNvPr id="8" name="Rectangle 7">
            <a:extLst>
              <a:ext uri="{FF2B5EF4-FFF2-40B4-BE49-F238E27FC236}">
                <a16:creationId xmlns:a16="http://schemas.microsoft.com/office/drawing/2014/main" id="{BC9BCFD0-067D-6545-8C5D-27D2627541BB}"/>
              </a:ext>
            </a:extLst>
          </p:cNvPr>
          <p:cNvSpPr/>
          <p:nvPr userDrawn="1"/>
        </p:nvSpPr>
        <p:spPr>
          <a:xfrm>
            <a:off x="376420" y="1440000"/>
            <a:ext cx="4140000" cy="453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589011" y="1730002"/>
            <a:ext cx="3714817" cy="3955995"/>
          </a:xfrm>
        </p:spPr>
        <p:txBody>
          <a:bodyPr anchor="ctr"/>
          <a:lstStyle>
            <a:lvl1pPr marL="0" marR="0" indent="0" algn="ctr" defTabSz="126000" rtl="0" eaLnBrk="1" fontAlgn="auto" latinLnBrk="0" hangingPunct="1">
              <a:lnSpc>
                <a:spcPct val="120000"/>
              </a:lnSpc>
              <a:spcBef>
                <a:spcPts val="0"/>
              </a:spcBef>
              <a:spcAft>
                <a:spcPts val="1200"/>
              </a:spcAft>
              <a:buClr>
                <a:schemeClr val="tx1">
                  <a:lumMod val="50000"/>
                  <a:lumOff val="50000"/>
                </a:schemeClr>
              </a:buClr>
              <a:buSzPct val="90000"/>
              <a:buFont typeface=".Apple Color Emoji UI"/>
              <a:buNone/>
              <a:tabLst/>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marL="0" marR="0" lvl="0" indent="0" algn="ctr" defTabSz="126000" rtl="0" eaLnBrk="1" fontAlgn="auto" latinLnBrk="0" hangingPunct="1">
              <a:lnSpc>
                <a:spcPct val="120000"/>
              </a:lnSpc>
              <a:spcBef>
                <a:spcPts val="0"/>
              </a:spcBef>
              <a:spcAft>
                <a:spcPts val="1200"/>
              </a:spcAft>
              <a:buClr>
                <a:schemeClr val="tx1">
                  <a:lumMod val="50000"/>
                  <a:lumOff val="50000"/>
                </a:schemeClr>
              </a:buClr>
              <a:buSzPct val="90000"/>
              <a:buFont typeface=".Apple Color Emoji UI"/>
              <a:buNone/>
              <a:tabLst/>
              <a:defRPr/>
            </a:pPr>
            <a:r>
              <a:rPr lang="en-GB" sz="3400" dirty="0"/>
              <a:t>Add statement text or quote in the space, use 34pt or 24pt text</a:t>
            </a:r>
          </a:p>
        </p:txBody>
      </p:sp>
      <p:sp>
        <p:nvSpPr>
          <p:cNvPr id="11" name="Picture Placeholder 10" descr="Add image here">
            <a:extLst>
              <a:ext uri="{FF2B5EF4-FFF2-40B4-BE49-F238E27FC236}">
                <a16:creationId xmlns:a16="http://schemas.microsoft.com/office/drawing/2014/main" id="{5A57B211-0045-2844-B5DA-1D7E13A68B82}"/>
              </a:ext>
            </a:extLst>
          </p:cNvPr>
          <p:cNvSpPr>
            <a:spLocks noGrp="1"/>
          </p:cNvSpPr>
          <p:nvPr>
            <p:ph type="pic" sz="quarter" idx="13"/>
          </p:nvPr>
        </p:nvSpPr>
        <p:spPr>
          <a:xfrm>
            <a:off x="4643999" y="1440000"/>
            <a:ext cx="4140000" cy="4535997"/>
          </a:xfrm>
        </p:spPr>
        <p:txBody>
          <a:bodyPr/>
          <a:lstStyle>
            <a:lvl1pPr marL="0" indent="0">
              <a:buNone/>
              <a:defRPr sz="1600"/>
            </a:lvl1pPr>
          </a:lstStyle>
          <a:p>
            <a:endParaRPr lang="en-GB" dirty="0"/>
          </a:p>
        </p:txBody>
      </p:sp>
      <p:sp>
        <p:nvSpPr>
          <p:cNvPr id="20" name="Footer Placeholder 2">
            <a:extLst>
              <a:ext uri="{FF2B5EF4-FFF2-40B4-BE49-F238E27FC236}">
                <a16:creationId xmlns:a16="http://schemas.microsoft.com/office/drawing/2014/main" id="{857A95D3-0A18-AF4F-A2D4-672ABAB1E4AC}"/>
              </a:ext>
            </a:extLst>
          </p:cNvPr>
          <p:cNvSpPr>
            <a:spLocks noGrp="1"/>
          </p:cNvSpPr>
          <p:nvPr>
            <p:ph type="ftr" sz="quarter" idx="18"/>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9" name="Slide Number Placeholder 5">
            <a:extLst>
              <a:ext uri="{FF2B5EF4-FFF2-40B4-BE49-F238E27FC236}">
                <a16:creationId xmlns:a16="http://schemas.microsoft.com/office/drawing/2014/main" id="{69C0F683-1EF9-7247-AA72-D7C8E67DEC8D}"/>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3" name="Straight Connector 12">
            <a:extLst>
              <a:ext uri="{FF2B5EF4-FFF2-40B4-BE49-F238E27FC236}">
                <a16:creationId xmlns:a16="http://schemas.microsoft.com/office/drawing/2014/main" id="{C8ADDA24-1376-DD48-AEE3-D30E0A799146}"/>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31282D5-B924-754C-8EE6-1407C586B604}"/>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4" name="Logo" descr="UAL London college of fashion logo">
            <a:extLst>
              <a:ext uri="{FF2B5EF4-FFF2-40B4-BE49-F238E27FC236}">
                <a16:creationId xmlns:a16="http://schemas.microsoft.com/office/drawing/2014/main" id="{080BC87E-A15F-9045-9450-A4CBEC85E2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3360193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D4784B8-6222-CE45-8AC8-7AB30A0F679F}"/>
              </a:ext>
            </a:extLst>
          </p:cNvPr>
          <p:cNvSpPr>
            <a:spLocks noGrp="1"/>
          </p:cNvSpPr>
          <p:nvPr>
            <p:ph type="ctrTitle" hasCustomPrompt="1"/>
          </p:nvPr>
        </p:nvSpPr>
        <p:spPr>
          <a:xfrm>
            <a:off x="358910" y="180000"/>
            <a:ext cx="8425090" cy="720000"/>
          </a:xfrm>
        </p:spPr>
        <p:txBody>
          <a:bodyPr anchor="ctr"/>
          <a:lstStyle>
            <a:lvl1pPr algn="l">
              <a:defRPr sz="3800">
                <a:solidFill>
                  <a:schemeClr val="tx1"/>
                </a:solidFill>
              </a:defRPr>
            </a:lvl1pPr>
          </a:lstStyle>
          <a:p>
            <a:r>
              <a:rPr lang="en-US" dirty="0"/>
              <a:t>Add Title</a:t>
            </a:r>
            <a:endParaRPr lang="en-GB" dirty="0"/>
          </a:p>
        </p:txBody>
      </p:sp>
      <p:sp>
        <p:nvSpPr>
          <p:cNvPr id="13" name="Content Placeholder 2" descr="Add chart, table or image here">
            <a:extLst>
              <a:ext uri="{FF2B5EF4-FFF2-40B4-BE49-F238E27FC236}">
                <a16:creationId xmlns:a16="http://schemas.microsoft.com/office/drawing/2014/main" id="{6F5D1C0F-74B3-8A4E-AAC6-F9A9FAAF8A5F}"/>
              </a:ext>
            </a:extLst>
          </p:cNvPr>
          <p:cNvSpPr>
            <a:spLocks noGrp="1"/>
          </p:cNvSpPr>
          <p:nvPr>
            <p:ph sz="quarter" idx="18" hasCustomPrompt="1"/>
          </p:nvPr>
        </p:nvSpPr>
        <p:spPr>
          <a:xfrm>
            <a:off x="358909" y="1470024"/>
            <a:ext cx="8424729" cy="4536000"/>
          </a:xfrm>
        </p:spPr>
        <p:txBody>
          <a:bodyPr/>
          <a:lstStyle>
            <a:lvl1pPr marL="0" indent="0">
              <a:buNone/>
              <a:defRPr sz="1600"/>
            </a:lvl1pPr>
          </a:lstStyle>
          <a:p>
            <a:pPr lvl="0"/>
            <a:r>
              <a:rPr lang="en-US" dirty="0"/>
              <a:t>Add chart/table/photo</a:t>
            </a:r>
            <a:endParaRPr lang="en-GB" dirty="0"/>
          </a:p>
        </p:txBody>
      </p:sp>
      <p:sp>
        <p:nvSpPr>
          <p:cNvPr id="17" name="Footer Placeholder 2">
            <a:extLst>
              <a:ext uri="{FF2B5EF4-FFF2-40B4-BE49-F238E27FC236}">
                <a16:creationId xmlns:a16="http://schemas.microsoft.com/office/drawing/2014/main" id="{B8EE9AD7-564C-BD4A-B6A4-EED2E9B4E2E4}"/>
              </a:ext>
            </a:extLst>
          </p:cNvPr>
          <p:cNvSpPr>
            <a:spLocks noGrp="1"/>
          </p:cNvSpPr>
          <p:nvPr>
            <p:ph type="ftr" sz="quarter" idx="19"/>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6" name="Slide Number Placeholder 5">
            <a:extLst>
              <a:ext uri="{FF2B5EF4-FFF2-40B4-BE49-F238E27FC236}">
                <a16:creationId xmlns:a16="http://schemas.microsoft.com/office/drawing/2014/main" id="{7CFC329E-B2D5-FC43-86B8-585EC44DB708}"/>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0" name="Straight Connector 9">
            <a:extLst>
              <a:ext uri="{FF2B5EF4-FFF2-40B4-BE49-F238E27FC236}">
                <a16:creationId xmlns:a16="http://schemas.microsoft.com/office/drawing/2014/main" id="{1B6B09DB-3AED-4945-A066-FB02D9766044}"/>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EB5EE73-6C77-DF4D-8789-C88E632A0B3C}"/>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1" name="Logo" descr="UAL London college of fashion logo">
            <a:extLst>
              <a:ext uri="{FF2B5EF4-FFF2-40B4-BE49-F238E27FC236}">
                <a16:creationId xmlns:a16="http://schemas.microsoft.com/office/drawing/2014/main" id="{BCD34A11-3090-514A-AE34-582C06CBD5E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1321979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Photo">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84ED22F-5589-174F-A993-10785241389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14" name="Picture Placeholder 3" descr="Add first image here">
            <a:extLst>
              <a:ext uri="{FF2B5EF4-FFF2-40B4-BE49-F238E27FC236}">
                <a16:creationId xmlns:a16="http://schemas.microsoft.com/office/drawing/2014/main" id="{C7C14F64-0AD7-814E-ADBD-00D172CAC615}"/>
              </a:ext>
            </a:extLst>
          </p:cNvPr>
          <p:cNvSpPr>
            <a:spLocks noGrp="1"/>
          </p:cNvSpPr>
          <p:nvPr>
            <p:ph type="pic" sz="quarter" idx="18"/>
          </p:nvPr>
        </p:nvSpPr>
        <p:spPr>
          <a:xfrm>
            <a:off x="360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3" name="Picture Placeholder 3" descr="Add second image here">
            <a:extLst>
              <a:ext uri="{FF2B5EF4-FFF2-40B4-BE49-F238E27FC236}">
                <a16:creationId xmlns:a16="http://schemas.microsoft.com/office/drawing/2014/main" id="{2A65CA6F-7D91-3C47-9C36-79BAEE1D4880}"/>
              </a:ext>
            </a:extLst>
          </p:cNvPr>
          <p:cNvSpPr>
            <a:spLocks noGrp="1"/>
          </p:cNvSpPr>
          <p:nvPr>
            <p:ph type="pic" sz="quarter" idx="10"/>
          </p:nvPr>
        </p:nvSpPr>
        <p:spPr>
          <a:xfrm>
            <a:off x="4644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9" name="Footer Placeholder 2">
            <a:extLst>
              <a:ext uri="{FF2B5EF4-FFF2-40B4-BE49-F238E27FC236}">
                <a16:creationId xmlns:a16="http://schemas.microsoft.com/office/drawing/2014/main" id="{1EA28A1B-5211-334C-9CB5-6B147C9FFD38}"/>
              </a:ext>
            </a:extLst>
          </p:cNvPr>
          <p:cNvSpPr>
            <a:spLocks noGrp="1"/>
          </p:cNvSpPr>
          <p:nvPr>
            <p:ph type="ftr" sz="quarter" idx="19"/>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8" name="Slide Number Placeholder 5">
            <a:extLst>
              <a:ext uri="{FF2B5EF4-FFF2-40B4-BE49-F238E27FC236}">
                <a16:creationId xmlns:a16="http://schemas.microsoft.com/office/drawing/2014/main" id="{03E2401F-B56E-3C44-91DC-454A16A111B8}"/>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1" name="Straight Connector 10">
            <a:extLst>
              <a:ext uri="{FF2B5EF4-FFF2-40B4-BE49-F238E27FC236}">
                <a16:creationId xmlns:a16="http://schemas.microsoft.com/office/drawing/2014/main" id="{48E4F423-C52D-7B48-AC75-19B4E4C61EEF}"/>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562CEDC-F929-C641-A48F-5C657ECD9C31}"/>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3" name="Logo" descr="UAL London college of fashion logo">
            <a:extLst>
              <a:ext uri="{FF2B5EF4-FFF2-40B4-BE49-F238E27FC236}">
                <a16:creationId xmlns:a16="http://schemas.microsoft.com/office/drawing/2014/main" id="{3046AF1E-60F8-2644-B924-E28B4A4A04D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3641129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bg1">
            <a:lumMod val="95000"/>
          </a:schemeClr>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4215971-3EF6-1048-8DE4-14060DCEBCD8}"/>
              </a:ext>
            </a:extLst>
          </p:cNvPr>
          <p:cNvSpPr>
            <a:spLocks noGrp="1"/>
          </p:cNvSpPr>
          <p:nvPr>
            <p:ph type="pic" sz="quarter" idx="11"/>
          </p:nvPr>
        </p:nvSpPr>
        <p:spPr>
          <a:xfrm>
            <a:off x="0" y="0"/>
            <a:ext cx="9144000" cy="6858000"/>
          </a:xfrm>
        </p:spPr>
        <p:txBody>
          <a:bodyPr/>
          <a:lstStyle>
            <a:lvl1pPr marL="0" indent="0">
              <a:buNone/>
              <a:defRPr/>
            </a:lvl1pPr>
          </a:lstStyle>
          <a:p>
            <a:endParaRPr lang="en-US" dirty="0"/>
          </a:p>
        </p:txBody>
      </p:sp>
      <p:sp>
        <p:nvSpPr>
          <p:cNvPr id="3" name="Text Placeholder 2" descr="Text box with instruction on how to add a full slide image. Delete this box from slide">
            <a:extLst>
              <a:ext uri="{FF2B5EF4-FFF2-40B4-BE49-F238E27FC236}">
                <a16:creationId xmlns:a16="http://schemas.microsoft.com/office/drawing/2014/main" id="{191F1BB7-4076-C640-BF86-8BE9B20C098A}"/>
              </a:ext>
              <a:ext uri="{C183D7F6-B498-43B3-948B-1728B52AA6E4}">
                <adec:decorative xmlns:adec="http://schemas.microsoft.com/office/drawing/2017/decorative" val="0"/>
              </a:ext>
            </a:extLst>
          </p:cNvPr>
          <p:cNvSpPr>
            <a:spLocks noGrp="1"/>
          </p:cNvSpPr>
          <p:nvPr>
            <p:ph type="body" sz="quarter" idx="10" hasCustomPrompt="1"/>
          </p:nvPr>
        </p:nvSpPr>
        <p:spPr>
          <a:xfrm>
            <a:off x="537211" y="3787775"/>
            <a:ext cx="3174818" cy="1793628"/>
          </a:xfrm>
          <a:solidFill>
            <a:schemeClr val="bg2"/>
          </a:solidFill>
        </p:spPr>
        <p:txBody>
          <a:bodyPr lIns="72000" tIns="72000" rIns="72000" bIns="72000"/>
          <a:lstStyle>
            <a:lvl1pPr marL="0" indent="0" algn="ctr">
              <a:buNone/>
              <a:defRPr>
                <a:solidFill>
                  <a:schemeClr val="bg1"/>
                </a:solidFill>
              </a:defRPr>
            </a:lvl1pPr>
            <a:lvl2pPr marL="432000" indent="0">
              <a:buNone/>
              <a:defRPr/>
            </a:lvl2pPr>
            <a:lvl3pPr marL="864000" indent="0">
              <a:buNone/>
              <a:defRPr/>
            </a:lvl3pPr>
            <a:lvl4pPr marL="0" indent="0">
              <a:buNone/>
              <a:defRPr/>
            </a:lvl4pPr>
            <a:lvl5pPr marL="432000" indent="0">
              <a:buNone/>
              <a:defRPr/>
            </a:lvl5pPr>
          </a:lstStyle>
          <a:p>
            <a:pPr lvl="0"/>
            <a:r>
              <a:rPr lang="en-US" dirty="0"/>
              <a:t>Use this slide for full slide images. Click on icon to add image. Delete this box</a:t>
            </a:r>
            <a:endParaRPr lang="en-GB" dirty="0"/>
          </a:p>
        </p:txBody>
      </p:sp>
    </p:spTree>
    <p:extLst>
      <p:ext uri="{BB962C8B-B14F-4D97-AF65-F5344CB8AC3E}">
        <p14:creationId xmlns:p14="http://schemas.microsoft.com/office/powerpoint/2010/main" val="4169297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 and Three Photos">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01AB6B2C-CBBB-F640-A8CD-179CE77C8246}"/>
              </a:ext>
            </a:extLst>
          </p:cNvPr>
          <p:cNvSpPr>
            <a:spLocks noGrp="1"/>
          </p:cNvSpPr>
          <p:nvPr>
            <p:ph type="ctrTitle" hasCustomPrompt="1"/>
          </p:nvPr>
        </p:nvSpPr>
        <p:spPr>
          <a:xfrm>
            <a:off x="360000" y="180000"/>
            <a:ext cx="8424000" cy="720000"/>
          </a:xfrm>
        </p:spPr>
        <p:txBody>
          <a:bodyPr anchor="ctr"/>
          <a:lstStyle>
            <a:lvl1pPr algn="l">
              <a:defRPr sz="3800">
                <a:solidFill>
                  <a:schemeClr val="tx1"/>
                </a:solidFill>
              </a:defRPr>
            </a:lvl1pPr>
          </a:lstStyle>
          <a:p>
            <a:r>
              <a:rPr lang="en-US" dirty="0"/>
              <a:t>Add Title</a:t>
            </a:r>
            <a:endParaRPr lang="en-GB" dirty="0"/>
          </a:p>
        </p:txBody>
      </p:sp>
      <p:sp>
        <p:nvSpPr>
          <p:cNvPr id="8" name="Rectangle 7">
            <a:extLst>
              <a:ext uri="{FF2B5EF4-FFF2-40B4-BE49-F238E27FC236}">
                <a16:creationId xmlns:a16="http://schemas.microsoft.com/office/drawing/2014/main" id="{BC9BCFD0-067D-6545-8C5D-27D2627541BB}"/>
              </a:ext>
            </a:extLst>
          </p:cNvPr>
          <p:cNvSpPr/>
          <p:nvPr userDrawn="1"/>
        </p:nvSpPr>
        <p:spPr>
          <a:xfrm>
            <a:off x="360002" y="1334950"/>
            <a:ext cx="4140000" cy="453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p:nvPr>
        </p:nvSpPr>
        <p:spPr>
          <a:xfrm>
            <a:off x="540002" y="1661024"/>
            <a:ext cx="3780000" cy="3723776"/>
          </a:xfrm>
        </p:spPr>
        <p:txBody>
          <a:bodyPr anchor="ctr"/>
          <a:lstStyle>
            <a:lvl1pPr marL="0" indent="0" algn="ctr">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Edit Master text styles</a:t>
            </a:r>
          </a:p>
        </p:txBody>
      </p:sp>
      <p:sp>
        <p:nvSpPr>
          <p:cNvPr id="10" name="Picture Placeholder 3" descr="Add first of three images here">
            <a:extLst>
              <a:ext uri="{FF2B5EF4-FFF2-40B4-BE49-F238E27FC236}">
                <a16:creationId xmlns:a16="http://schemas.microsoft.com/office/drawing/2014/main" id="{7DA10396-CCCF-0340-BB00-412EEECBC0ED}"/>
              </a:ext>
            </a:extLst>
          </p:cNvPr>
          <p:cNvSpPr>
            <a:spLocks noGrp="1"/>
          </p:cNvSpPr>
          <p:nvPr>
            <p:ph type="pic" sz="quarter" idx="10"/>
          </p:nvPr>
        </p:nvSpPr>
        <p:spPr>
          <a:xfrm>
            <a:off x="4643999" y="1349094"/>
            <a:ext cx="4140000" cy="2520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2" name="Picture Placeholder 3" descr="Add second image here">
            <a:extLst>
              <a:ext uri="{FF2B5EF4-FFF2-40B4-BE49-F238E27FC236}">
                <a16:creationId xmlns:a16="http://schemas.microsoft.com/office/drawing/2014/main" id="{4CFF857B-12AB-E04C-A1F6-FC4B79FE185A}"/>
              </a:ext>
            </a:extLst>
          </p:cNvPr>
          <p:cNvSpPr>
            <a:spLocks noGrp="1"/>
          </p:cNvSpPr>
          <p:nvPr>
            <p:ph type="pic" sz="quarter" idx="12"/>
          </p:nvPr>
        </p:nvSpPr>
        <p:spPr>
          <a:xfrm>
            <a:off x="4662000" y="4081121"/>
            <a:ext cx="2376000" cy="1803974"/>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6" name="Picture Placeholder 3" descr="Add third image here or remaove if not required">
            <a:extLst>
              <a:ext uri="{FF2B5EF4-FFF2-40B4-BE49-F238E27FC236}">
                <a16:creationId xmlns:a16="http://schemas.microsoft.com/office/drawing/2014/main" id="{8C79CD37-E4DA-FA41-8E9D-41522B86F445}"/>
              </a:ext>
            </a:extLst>
          </p:cNvPr>
          <p:cNvSpPr>
            <a:spLocks noGrp="1"/>
          </p:cNvSpPr>
          <p:nvPr>
            <p:ph type="pic" sz="quarter" idx="18"/>
          </p:nvPr>
        </p:nvSpPr>
        <p:spPr>
          <a:xfrm>
            <a:off x="7212889" y="4081121"/>
            <a:ext cx="1571110" cy="1803974"/>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29" name="Footer Placeholder 2">
            <a:extLst>
              <a:ext uri="{FF2B5EF4-FFF2-40B4-BE49-F238E27FC236}">
                <a16:creationId xmlns:a16="http://schemas.microsoft.com/office/drawing/2014/main" id="{F6AF8C55-2B77-1D42-8511-DA445548DBFE}"/>
              </a:ext>
            </a:extLst>
          </p:cNvPr>
          <p:cNvSpPr>
            <a:spLocks noGrp="1"/>
          </p:cNvSpPr>
          <p:nvPr>
            <p:ph type="ftr" sz="quarter" idx="19"/>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28" name="Slide Number Placeholder 5">
            <a:extLst>
              <a:ext uri="{FF2B5EF4-FFF2-40B4-BE49-F238E27FC236}">
                <a16:creationId xmlns:a16="http://schemas.microsoft.com/office/drawing/2014/main" id="{84322950-993A-6C43-97F4-53A93A353FB2}"/>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4" name="Straight Connector 13">
            <a:extLst>
              <a:ext uri="{FF2B5EF4-FFF2-40B4-BE49-F238E27FC236}">
                <a16:creationId xmlns:a16="http://schemas.microsoft.com/office/drawing/2014/main" id="{B95C28D9-A9F8-D942-89B7-67A0A493F8CE}"/>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973130DE-CD94-D34A-8B52-B67492BA0946}"/>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2" name="Logo" descr="UAL London college of fashion logo">
            <a:extLst>
              <a:ext uri="{FF2B5EF4-FFF2-40B4-BE49-F238E27FC236}">
                <a16:creationId xmlns:a16="http://schemas.microsoft.com/office/drawing/2014/main" id="{06C2A2D9-6705-8B44-A88C-13A5FD566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838280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Montage">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60D128E8-0B92-5B4D-B601-7108AB6311F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32" name="Picture Placeholder 3" descr="Add first of three images here"/>
          <p:cNvSpPr>
            <a:spLocks noGrp="1"/>
          </p:cNvSpPr>
          <p:nvPr>
            <p:ph type="pic" sz="quarter" idx="11" hasCustomPrompt="1"/>
          </p:nvPr>
        </p:nvSpPr>
        <p:spPr>
          <a:xfrm>
            <a:off x="359270" y="1359468"/>
            <a:ext cx="2700000" cy="1890000"/>
          </a:xfrm>
          <a:prstGeom prst="rect">
            <a:avLst/>
          </a:prstGeom>
        </p:spPr>
        <p:txBody>
          <a:bodyPr tIns="936000" anchor="t" anchorCtr="0"/>
          <a:lstStyle>
            <a:lvl1pPr marL="0" indent="0" algn="ctr">
              <a:buNone/>
              <a:defRPr sz="1350">
                <a:solidFill>
                  <a:schemeClr val="tx1"/>
                </a:solidFill>
              </a:defRPr>
            </a:lvl1pPr>
          </a:lstStyle>
          <a:p>
            <a:r>
              <a:rPr lang="en-GB" dirty="0"/>
              <a:t>Photo</a:t>
            </a:r>
          </a:p>
        </p:txBody>
      </p:sp>
      <p:sp>
        <p:nvSpPr>
          <p:cNvPr id="15" name="Rectangle 14"/>
          <p:cNvSpPr/>
          <p:nvPr userDrawn="1"/>
        </p:nvSpPr>
        <p:spPr>
          <a:xfrm>
            <a:off x="3211682" y="1359468"/>
            <a:ext cx="5572318" cy="261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r>
              <a:rPr lang="en-GB" sz="2400" b="1" dirty="0">
                <a:solidFill>
                  <a:schemeClr val="bg1"/>
                </a:solidFill>
              </a:rPr>
              <a:t>Add text</a:t>
            </a:r>
          </a:p>
        </p:txBody>
      </p:sp>
      <p:sp>
        <p:nvSpPr>
          <p:cNvPr id="29" name="Rectangle 28"/>
          <p:cNvSpPr/>
          <p:nvPr userDrawn="1"/>
        </p:nvSpPr>
        <p:spPr>
          <a:xfrm>
            <a:off x="359270" y="3429000"/>
            <a:ext cx="2700000" cy="261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360000" rIns="360000" bIns="360000" rtlCol="0" anchor="ctr"/>
          <a:lstStyle/>
          <a:p>
            <a:pPr algn="ctr"/>
            <a:r>
              <a:rPr lang="en-GB" sz="2400" b="1" dirty="0">
                <a:solidFill>
                  <a:schemeClr val="bg1"/>
                </a:solidFill>
              </a:rPr>
              <a:t>Add text</a:t>
            </a:r>
          </a:p>
        </p:txBody>
      </p:sp>
      <p:sp>
        <p:nvSpPr>
          <p:cNvPr id="17" name="Picture Placeholder 3" descr="Add second image here"/>
          <p:cNvSpPr>
            <a:spLocks noGrp="1"/>
          </p:cNvSpPr>
          <p:nvPr>
            <p:ph type="pic" sz="quarter" idx="16" hasCustomPrompt="1"/>
          </p:nvPr>
        </p:nvSpPr>
        <p:spPr>
          <a:xfrm>
            <a:off x="3211681" y="4142677"/>
            <a:ext cx="2700000" cy="1890000"/>
          </a:xfrm>
          <a:prstGeom prst="rect">
            <a:avLst/>
          </a:prstGeom>
        </p:spPr>
        <p:txBody>
          <a:bodyPr tIns="936000" anchor="t" anchorCtr="0"/>
          <a:lstStyle>
            <a:lvl1pPr marL="0" indent="0" algn="ctr">
              <a:buNone/>
              <a:defRPr sz="1350">
                <a:solidFill>
                  <a:schemeClr val="tx1"/>
                </a:solidFill>
              </a:defRPr>
            </a:lvl1pPr>
          </a:lstStyle>
          <a:p>
            <a:r>
              <a:rPr lang="en-GB" dirty="0"/>
              <a:t>Photo</a:t>
            </a:r>
          </a:p>
        </p:txBody>
      </p:sp>
      <p:sp>
        <p:nvSpPr>
          <p:cNvPr id="19" name="Picture Placeholder 3" descr="Add third image here or remaove if not required"/>
          <p:cNvSpPr>
            <a:spLocks noGrp="1"/>
          </p:cNvSpPr>
          <p:nvPr>
            <p:ph type="pic" sz="quarter" idx="17" hasCustomPrompt="1"/>
          </p:nvPr>
        </p:nvSpPr>
        <p:spPr>
          <a:xfrm>
            <a:off x="6083999" y="4142677"/>
            <a:ext cx="2700000" cy="1890000"/>
          </a:xfrm>
          <a:prstGeom prst="rect">
            <a:avLst/>
          </a:prstGeom>
        </p:spPr>
        <p:txBody>
          <a:bodyPr tIns="936000" anchor="t" anchorCtr="0"/>
          <a:lstStyle>
            <a:lvl1pPr marL="0" indent="0" algn="ctr">
              <a:buNone/>
              <a:defRPr sz="1350">
                <a:solidFill>
                  <a:schemeClr val="tx1"/>
                </a:solidFill>
              </a:defRPr>
            </a:lvl1pPr>
          </a:lstStyle>
          <a:p>
            <a:r>
              <a:rPr lang="en-GB" dirty="0"/>
              <a:t>Photo</a:t>
            </a:r>
          </a:p>
        </p:txBody>
      </p:sp>
      <p:sp>
        <p:nvSpPr>
          <p:cNvPr id="23" name="Footer Placeholder 2">
            <a:extLst>
              <a:ext uri="{FF2B5EF4-FFF2-40B4-BE49-F238E27FC236}">
                <a16:creationId xmlns:a16="http://schemas.microsoft.com/office/drawing/2014/main" id="{D1EA3A56-0EB8-4E40-8A27-AD2E9448B0E2}"/>
              </a:ext>
            </a:extLst>
          </p:cNvPr>
          <p:cNvSpPr>
            <a:spLocks noGrp="1"/>
          </p:cNvSpPr>
          <p:nvPr>
            <p:ph type="ftr" sz="quarter" idx="19"/>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22" name="Slide Number Placeholder 5">
            <a:extLst>
              <a:ext uri="{FF2B5EF4-FFF2-40B4-BE49-F238E27FC236}">
                <a16:creationId xmlns:a16="http://schemas.microsoft.com/office/drawing/2014/main" id="{67BFF84E-0A8D-764E-A6A5-C266A96DE297}"/>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4" name="Straight Connector 13">
            <a:extLst>
              <a:ext uri="{FF2B5EF4-FFF2-40B4-BE49-F238E27FC236}">
                <a16:creationId xmlns:a16="http://schemas.microsoft.com/office/drawing/2014/main" id="{D27A23C2-A2C1-7B47-96ED-5DD9CF8D3895}"/>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DAE3113B-AF82-5940-8690-BED09C3AE613}"/>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7" name="Logo" descr="UAL London college of fashion logo">
            <a:extLst>
              <a:ext uri="{FF2B5EF4-FFF2-40B4-BE49-F238E27FC236}">
                <a16:creationId xmlns:a16="http://schemas.microsoft.com/office/drawing/2014/main" id="{29FEABFA-E276-6A4B-9FBD-EEACB5AA74B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1304440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ise Montag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76FDD88-AB86-2647-8ECE-78641678BD74}"/>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19" name="Content Placeholder 2" descr="Content box">
            <a:extLst>
              <a:ext uri="{FF2B5EF4-FFF2-40B4-BE49-F238E27FC236}">
                <a16:creationId xmlns:a16="http://schemas.microsoft.com/office/drawing/2014/main" id="{1E65073E-903D-774A-B1F5-49BFBA514392}"/>
              </a:ext>
            </a:extLst>
          </p:cNvPr>
          <p:cNvSpPr>
            <a:spLocks noGrp="1"/>
          </p:cNvSpPr>
          <p:nvPr>
            <p:ph sz="quarter" idx="21" hasCustomPrompt="1"/>
          </p:nvPr>
        </p:nvSpPr>
        <p:spPr>
          <a:xfrm>
            <a:off x="359270" y="1364915"/>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7" name="Content Placeholder 2" descr="Content box">
            <a:extLst>
              <a:ext uri="{FF2B5EF4-FFF2-40B4-BE49-F238E27FC236}">
                <a16:creationId xmlns:a16="http://schemas.microsoft.com/office/drawing/2014/main" id="{3B30A9D2-E284-2E4C-A561-386EF0A682B7}"/>
              </a:ext>
            </a:extLst>
          </p:cNvPr>
          <p:cNvSpPr>
            <a:spLocks noGrp="1"/>
          </p:cNvSpPr>
          <p:nvPr>
            <p:ph sz="quarter" idx="23" hasCustomPrompt="1"/>
          </p:nvPr>
        </p:nvSpPr>
        <p:spPr>
          <a:xfrm>
            <a:off x="3221635" y="1364915"/>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30" name="Content Placeholder 2" descr="Content box">
            <a:extLst>
              <a:ext uri="{FF2B5EF4-FFF2-40B4-BE49-F238E27FC236}">
                <a16:creationId xmlns:a16="http://schemas.microsoft.com/office/drawing/2014/main" id="{F5982CB3-F96D-4847-90D1-78412688D8DB}"/>
              </a:ext>
            </a:extLst>
          </p:cNvPr>
          <p:cNvSpPr>
            <a:spLocks noGrp="1"/>
          </p:cNvSpPr>
          <p:nvPr>
            <p:ph sz="quarter" idx="25" hasCustomPrompt="1"/>
          </p:nvPr>
        </p:nvSpPr>
        <p:spPr>
          <a:xfrm>
            <a:off x="6083999" y="1364915"/>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18" name="Content Placeholder 2" descr="Content box">
            <a:extLst>
              <a:ext uri="{FF2B5EF4-FFF2-40B4-BE49-F238E27FC236}">
                <a16:creationId xmlns:a16="http://schemas.microsoft.com/office/drawing/2014/main" id="{7D56863F-F6CD-E24A-AA3A-95A03E55F183}"/>
              </a:ext>
            </a:extLst>
          </p:cNvPr>
          <p:cNvSpPr>
            <a:spLocks noGrp="1"/>
          </p:cNvSpPr>
          <p:nvPr>
            <p:ph sz="quarter" idx="20" hasCustomPrompt="1"/>
          </p:nvPr>
        </p:nvSpPr>
        <p:spPr>
          <a:xfrm>
            <a:off x="359270" y="3785401"/>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6" name="Content Placeholder 2" descr="Content box">
            <a:extLst>
              <a:ext uri="{FF2B5EF4-FFF2-40B4-BE49-F238E27FC236}">
                <a16:creationId xmlns:a16="http://schemas.microsoft.com/office/drawing/2014/main" id="{C49033BA-802B-9D4E-86E7-1DCABD905243}"/>
              </a:ext>
            </a:extLst>
          </p:cNvPr>
          <p:cNvSpPr>
            <a:spLocks noGrp="1"/>
          </p:cNvSpPr>
          <p:nvPr>
            <p:ph sz="quarter" idx="22" hasCustomPrompt="1"/>
          </p:nvPr>
        </p:nvSpPr>
        <p:spPr>
          <a:xfrm>
            <a:off x="3240198" y="3785401"/>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8" name="Content Placeholder 2" descr="Content box">
            <a:extLst>
              <a:ext uri="{FF2B5EF4-FFF2-40B4-BE49-F238E27FC236}">
                <a16:creationId xmlns:a16="http://schemas.microsoft.com/office/drawing/2014/main" id="{12B41031-5953-1A41-9DB9-9AD4FADFC778}"/>
              </a:ext>
            </a:extLst>
          </p:cNvPr>
          <p:cNvSpPr>
            <a:spLocks noGrp="1"/>
          </p:cNvSpPr>
          <p:nvPr>
            <p:ph sz="quarter" idx="24" hasCustomPrompt="1"/>
          </p:nvPr>
        </p:nvSpPr>
        <p:spPr>
          <a:xfrm>
            <a:off x="6121125" y="3785401"/>
            <a:ext cx="2700000" cy="2250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3" name="Footer Placeholder 2">
            <a:extLst>
              <a:ext uri="{FF2B5EF4-FFF2-40B4-BE49-F238E27FC236}">
                <a16:creationId xmlns:a16="http://schemas.microsoft.com/office/drawing/2014/main" id="{C7C951D0-4DD6-8547-B3DB-021D7F8F0D3B}"/>
              </a:ext>
            </a:extLst>
          </p:cNvPr>
          <p:cNvSpPr>
            <a:spLocks noGrp="1"/>
          </p:cNvSpPr>
          <p:nvPr>
            <p:ph type="ftr" sz="quarter" idx="19"/>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21" name="Slide Number Placeholder 5">
            <a:extLst>
              <a:ext uri="{FF2B5EF4-FFF2-40B4-BE49-F238E27FC236}">
                <a16:creationId xmlns:a16="http://schemas.microsoft.com/office/drawing/2014/main" id="{11171A77-2E54-1A49-B092-25A5A3F56925}"/>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4" name="Straight Connector 13">
            <a:extLst>
              <a:ext uri="{FF2B5EF4-FFF2-40B4-BE49-F238E27FC236}">
                <a16:creationId xmlns:a16="http://schemas.microsoft.com/office/drawing/2014/main" id="{D380D003-050C-FC4A-9F67-91020FA2674D}"/>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ABC4F8E7-030B-344A-9324-6A194660CFC3}"/>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31" name="Logo" descr="UAL London college of fashion logo">
            <a:extLst>
              <a:ext uri="{FF2B5EF4-FFF2-40B4-BE49-F238E27FC236}">
                <a16:creationId xmlns:a16="http://schemas.microsoft.com/office/drawing/2014/main" id="{C97C2C2D-9F82-C541-A03C-4600951AFA0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4126616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320FDC82-89F4-4B4B-8276-AC07F00DB6FB}"/>
              </a:ext>
            </a:extLst>
          </p:cNvPr>
          <p:cNvSpPr>
            <a:spLocks noGrp="1"/>
          </p:cNvSpPr>
          <p:nvPr>
            <p:ph type="title" hasCustomPrompt="1"/>
          </p:nvPr>
        </p:nvSpPr>
        <p:spPr>
          <a:xfrm>
            <a:off x="360000" y="3024000"/>
            <a:ext cx="8424000" cy="886397"/>
          </a:xfrm>
        </p:spPr>
        <p:txBody>
          <a:bodyPr anchor="ctr">
            <a:spAutoFit/>
          </a:bodyPr>
          <a:lstStyle>
            <a:lvl1pPr>
              <a:defRPr sz="6400">
                <a:solidFill>
                  <a:schemeClr val="bg1"/>
                </a:solidFill>
              </a:defRPr>
            </a:lvl1pPr>
          </a:lstStyle>
          <a:p>
            <a:r>
              <a:rPr lang="en-US" dirty="0"/>
              <a:t>Thank you</a:t>
            </a:r>
            <a:endParaRPr lang="en-GB" dirty="0"/>
          </a:p>
        </p:txBody>
      </p:sp>
      <p:pic>
        <p:nvPicPr>
          <p:cNvPr id="8" name="Logo" descr="UAL London college of fashion logo">
            <a:extLst>
              <a:ext uri="{FF2B5EF4-FFF2-40B4-BE49-F238E27FC236}">
                <a16:creationId xmlns:a16="http://schemas.microsoft.com/office/drawing/2014/main" id="{0767D3A3-996A-7A4A-939F-1AAAC1057D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435914"/>
            <a:ext cx="4030751" cy="705720"/>
          </a:xfrm>
          <a:prstGeom prst="rect">
            <a:avLst/>
          </a:prstGeom>
        </p:spPr>
      </p:pic>
    </p:spTree>
    <p:extLst>
      <p:ext uri="{BB962C8B-B14F-4D97-AF65-F5344CB8AC3E}">
        <p14:creationId xmlns:p14="http://schemas.microsoft.com/office/powerpoint/2010/main" val="3608515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6D5BA2-1CF0-D248-92D4-A4C25CF46428}" type="datetime1">
              <a:rPr lang="en-GB" smtClean="0"/>
              <a:t>22/06/2021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9FFE5-A68D-2A47-B767-AC29BDCDE383}" type="slidenum">
              <a:rPr lang="en-US" smtClean="0"/>
              <a:t>‹#›</a:t>
            </a:fld>
            <a:endParaRPr lang="en-US"/>
          </a:p>
        </p:txBody>
      </p:sp>
    </p:spTree>
    <p:extLst>
      <p:ext uri="{BB962C8B-B14F-4D97-AF65-F5344CB8AC3E}">
        <p14:creationId xmlns:p14="http://schemas.microsoft.com/office/powerpoint/2010/main" val="667790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360218" y="1620000"/>
            <a:ext cx="8106797" cy="3780000"/>
          </a:xfrm>
        </p:spPr>
        <p:txBody>
          <a:bodyPr anchor="b"/>
          <a:lstStyle>
            <a:lvl1pPr algn="l">
              <a:defRPr sz="8000" b="1">
                <a:solidFill>
                  <a:schemeClr val="bg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360219" y="5940000"/>
            <a:ext cx="8106796" cy="6480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sp>
        <p:nvSpPr>
          <p:cNvPr id="10" name="Line 2">
            <a:extLst>
              <a:ext uri="{FF2B5EF4-FFF2-40B4-BE49-F238E27FC236}">
                <a16:creationId xmlns:a16="http://schemas.microsoft.com/office/drawing/2014/main" id="{77A5FABE-949E-E54D-A2C4-4D681BF6F633}"/>
              </a:ext>
              <a:ext uri="{C183D7F6-B498-43B3-948B-1728B52AA6E4}">
                <adec:decorative xmlns:adec="http://schemas.microsoft.com/office/drawing/2017/decorative" val="1"/>
              </a:ext>
            </a:extLst>
          </p:cNvPr>
          <p:cNvSpPr>
            <a:spLocks noChangeShapeType="1"/>
          </p:cNvSpPr>
          <p:nvPr userDrawn="1"/>
        </p:nvSpPr>
        <p:spPr bwMode="auto">
          <a:xfrm>
            <a:off x="360218" y="5616541"/>
            <a:ext cx="8139013" cy="0"/>
          </a:xfrm>
          <a:prstGeom prst="line">
            <a:avLst/>
          </a:prstGeom>
          <a:noFill/>
          <a:ln w="12700">
            <a:solidFill>
              <a:schemeClr val="bg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latin typeface="Arial"/>
            </a:endParaRPr>
          </a:p>
        </p:txBody>
      </p:sp>
      <p:pic>
        <p:nvPicPr>
          <p:cNvPr id="11" name="Logo" descr="UAL London college of fashion logo">
            <a:extLst>
              <a:ext uri="{FF2B5EF4-FFF2-40B4-BE49-F238E27FC236}">
                <a16:creationId xmlns:a16="http://schemas.microsoft.com/office/drawing/2014/main" id="{97529463-0944-724C-8DC5-0823D87C71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435914"/>
            <a:ext cx="4030751" cy="705720"/>
          </a:xfrm>
          <a:prstGeom prst="rect">
            <a:avLst/>
          </a:prstGeom>
        </p:spPr>
      </p:pic>
    </p:spTree>
    <p:extLst>
      <p:ext uri="{BB962C8B-B14F-4D97-AF65-F5344CB8AC3E}">
        <p14:creationId xmlns:p14="http://schemas.microsoft.com/office/powerpoint/2010/main" val="2566562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Photo">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84ED22F-5589-174F-A993-10785241389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14" name="Picture Placeholder 3" descr="Add first image here">
            <a:extLst>
              <a:ext uri="{FF2B5EF4-FFF2-40B4-BE49-F238E27FC236}">
                <a16:creationId xmlns:a16="http://schemas.microsoft.com/office/drawing/2014/main" id="{C7C14F64-0AD7-814E-ADBD-00D172CAC615}"/>
              </a:ext>
            </a:extLst>
          </p:cNvPr>
          <p:cNvSpPr>
            <a:spLocks noGrp="1"/>
          </p:cNvSpPr>
          <p:nvPr>
            <p:ph type="pic" sz="quarter" idx="18"/>
          </p:nvPr>
        </p:nvSpPr>
        <p:spPr>
          <a:xfrm>
            <a:off x="360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3" name="Picture Placeholder 3" descr="Add second image here">
            <a:extLst>
              <a:ext uri="{FF2B5EF4-FFF2-40B4-BE49-F238E27FC236}">
                <a16:creationId xmlns:a16="http://schemas.microsoft.com/office/drawing/2014/main" id="{2A65CA6F-7D91-3C47-9C36-79BAEE1D4880}"/>
              </a:ext>
            </a:extLst>
          </p:cNvPr>
          <p:cNvSpPr>
            <a:spLocks noGrp="1"/>
          </p:cNvSpPr>
          <p:nvPr>
            <p:ph type="pic" sz="quarter" idx="10"/>
          </p:nvPr>
        </p:nvSpPr>
        <p:spPr>
          <a:xfrm>
            <a:off x="4644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9" name="Footer Placeholder 2">
            <a:extLst>
              <a:ext uri="{FF2B5EF4-FFF2-40B4-BE49-F238E27FC236}">
                <a16:creationId xmlns:a16="http://schemas.microsoft.com/office/drawing/2014/main" id="{1EA28A1B-5211-334C-9CB5-6B147C9FFD38}"/>
              </a:ext>
            </a:extLst>
          </p:cNvPr>
          <p:cNvSpPr>
            <a:spLocks noGrp="1"/>
          </p:cNvSpPr>
          <p:nvPr>
            <p:ph type="ftr" sz="quarter" idx="19"/>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8" name="Slide Number Placeholder 5">
            <a:extLst>
              <a:ext uri="{FF2B5EF4-FFF2-40B4-BE49-F238E27FC236}">
                <a16:creationId xmlns:a16="http://schemas.microsoft.com/office/drawing/2014/main" id="{03E2401F-B56E-3C44-91DC-454A16A111B8}"/>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1" name="Straight Connector 10">
            <a:extLst>
              <a:ext uri="{FF2B5EF4-FFF2-40B4-BE49-F238E27FC236}">
                <a16:creationId xmlns:a16="http://schemas.microsoft.com/office/drawing/2014/main" id="{48E4F423-C52D-7B48-AC75-19B4E4C61EEF}"/>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562CEDC-F929-C641-A48F-5C657ECD9C31}"/>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3" name="Logo" descr="UAL London college of fashion logo">
            <a:extLst>
              <a:ext uri="{FF2B5EF4-FFF2-40B4-BE49-F238E27FC236}">
                <a16:creationId xmlns:a16="http://schemas.microsoft.com/office/drawing/2014/main" id="{3046AF1E-60F8-2644-B924-E28B4A4A04D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30884518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End">
    <p:bg>
      <p:bgPr>
        <a:solidFill>
          <a:schemeClr val="tx1"/>
        </a:solid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320FDC82-89F4-4B4B-8276-AC07F00DB6FB}"/>
              </a:ext>
            </a:extLst>
          </p:cNvPr>
          <p:cNvSpPr>
            <a:spLocks noGrp="1"/>
          </p:cNvSpPr>
          <p:nvPr>
            <p:ph type="title" hasCustomPrompt="1"/>
          </p:nvPr>
        </p:nvSpPr>
        <p:spPr>
          <a:xfrm>
            <a:off x="360000" y="3024000"/>
            <a:ext cx="8424000" cy="886397"/>
          </a:xfrm>
        </p:spPr>
        <p:txBody>
          <a:bodyPr anchor="ctr">
            <a:spAutoFit/>
          </a:bodyPr>
          <a:lstStyle>
            <a:lvl1pPr>
              <a:defRPr sz="6400">
                <a:solidFill>
                  <a:schemeClr val="bg1"/>
                </a:solidFill>
              </a:defRPr>
            </a:lvl1pPr>
          </a:lstStyle>
          <a:p>
            <a:r>
              <a:rPr lang="en-US" dirty="0"/>
              <a:t>Thank you</a:t>
            </a:r>
            <a:endParaRPr lang="en-GB" dirty="0"/>
          </a:p>
        </p:txBody>
      </p:sp>
      <p:pic>
        <p:nvPicPr>
          <p:cNvPr id="8" name="Logo" descr="UAL London college of fashion logo">
            <a:extLst>
              <a:ext uri="{FF2B5EF4-FFF2-40B4-BE49-F238E27FC236}">
                <a16:creationId xmlns:a16="http://schemas.microsoft.com/office/drawing/2014/main" id="{0767D3A3-996A-7A4A-939F-1AAAC1057D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435914"/>
            <a:ext cx="4030751" cy="705720"/>
          </a:xfrm>
          <a:prstGeom prst="rect">
            <a:avLst/>
          </a:prstGeom>
        </p:spPr>
      </p:pic>
    </p:spTree>
    <p:extLst>
      <p:ext uri="{BB962C8B-B14F-4D97-AF65-F5344CB8AC3E}">
        <p14:creationId xmlns:p14="http://schemas.microsoft.com/office/powerpoint/2010/main" val="3852501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360218" y="1620000"/>
            <a:ext cx="8106797" cy="3780000"/>
          </a:xfrm>
        </p:spPr>
        <p:txBody>
          <a:bodyPr anchor="b"/>
          <a:lstStyle>
            <a:lvl1pPr algn="l">
              <a:defRPr sz="8000" b="1">
                <a:solidFill>
                  <a:schemeClr val="bg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360219" y="5940000"/>
            <a:ext cx="8106796" cy="6480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sp>
        <p:nvSpPr>
          <p:cNvPr id="10" name="Line 2">
            <a:extLst>
              <a:ext uri="{FF2B5EF4-FFF2-40B4-BE49-F238E27FC236}">
                <a16:creationId xmlns:a16="http://schemas.microsoft.com/office/drawing/2014/main" id="{77A5FABE-949E-E54D-A2C4-4D681BF6F633}"/>
              </a:ext>
              <a:ext uri="{C183D7F6-B498-43B3-948B-1728B52AA6E4}">
                <adec:decorative xmlns:adec="http://schemas.microsoft.com/office/drawing/2017/decorative" val="1"/>
              </a:ext>
            </a:extLst>
          </p:cNvPr>
          <p:cNvSpPr>
            <a:spLocks noChangeShapeType="1"/>
          </p:cNvSpPr>
          <p:nvPr userDrawn="1"/>
        </p:nvSpPr>
        <p:spPr bwMode="auto">
          <a:xfrm>
            <a:off x="360218" y="5616541"/>
            <a:ext cx="8139013" cy="0"/>
          </a:xfrm>
          <a:prstGeom prst="line">
            <a:avLst/>
          </a:prstGeom>
          <a:noFill/>
          <a:ln w="12700">
            <a:solidFill>
              <a:schemeClr val="bg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dirty="0">
              <a:latin typeface="Arial"/>
            </a:endParaRPr>
          </a:p>
        </p:txBody>
      </p:sp>
      <p:pic>
        <p:nvPicPr>
          <p:cNvPr id="11" name="Logo" descr="UAL London college of fashion logo">
            <a:extLst>
              <a:ext uri="{FF2B5EF4-FFF2-40B4-BE49-F238E27FC236}">
                <a16:creationId xmlns:a16="http://schemas.microsoft.com/office/drawing/2014/main" id="{97529463-0944-724C-8DC5-0823D87C71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435914"/>
            <a:ext cx="4030751" cy="705720"/>
          </a:xfrm>
          <a:prstGeom prst="rect">
            <a:avLst/>
          </a:prstGeom>
        </p:spPr>
      </p:pic>
    </p:spTree>
    <p:extLst>
      <p:ext uri="{BB962C8B-B14F-4D97-AF65-F5344CB8AC3E}">
        <p14:creationId xmlns:p14="http://schemas.microsoft.com/office/powerpoint/2010/main" val="2688281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wo Photo">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84ED22F-5589-174F-A993-107852413898}"/>
              </a:ext>
            </a:extLst>
          </p:cNvPr>
          <p:cNvSpPr>
            <a:spLocks noGrp="1"/>
          </p:cNvSpPr>
          <p:nvPr>
            <p:ph type="ctrTitle" hasCustomPrompt="1"/>
          </p:nvPr>
        </p:nvSpPr>
        <p:spPr>
          <a:xfrm>
            <a:off x="359270" y="180000"/>
            <a:ext cx="8424729" cy="720000"/>
          </a:xfrm>
        </p:spPr>
        <p:txBody>
          <a:bodyPr anchor="ctr"/>
          <a:lstStyle>
            <a:lvl1pPr algn="l">
              <a:defRPr sz="3800">
                <a:solidFill>
                  <a:schemeClr val="tx1"/>
                </a:solidFill>
              </a:defRPr>
            </a:lvl1pPr>
          </a:lstStyle>
          <a:p>
            <a:r>
              <a:rPr lang="en-US" dirty="0"/>
              <a:t>Add Title</a:t>
            </a:r>
            <a:endParaRPr lang="en-GB" dirty="0"/>
          </a:p>
        </p:txBody>
      </p:sp>
      <p:sp>
        <p:nvSpPr>
          <p:cNvPr id="14" name="Picture Placeholder 3" descr="Add first image here">
            <a:extLst>
              <a:ext uri="{FF2B5EF4-FFF2-40B4-BE49-F238E27FC236}">
                <a16:creationId xmlns:a16="http://schemas.microsoft.com/office/drawing/2014/main" id="{C7C14F64-0AD7-814E-ADBD-00D172CAC615}"/>
              </a:ext>
            </a:extLst>
          </p:cNvPr>
          <p:cNvSpPr>
            <a:spLocks noGrp="1"/>
          </p:cNvSpPr>
          <p:nvPr>
            <p:ph type="pic" sz="quarter" idx="18"/>
          </p:nvPr>
        </p:nvSpPr>
        <p:spPr>
          <a:xfrm>
            <a:off x="360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3" name="Picture Placeholder 3" descr="Add second image here">
            <a:extLst>
              <a:ext uri="{FF2B5EF4-FFF2-40B4-BE49-F238E27FC236}">
                <a16:creationId xmlns:a16="http://schemas.microsoft.com/office/drawing/2014/main" id="{2A65CA6F-7D91-3C47-9C36-79BAEE1D4880}"/>
              </a:ext>
            </a:extLst>
          </p:cNvPr>
          <p:cNvSpPr>
            <a:spLocks noGrp="1"/>
          </p:cNvSpPr>
          <p:nvPr>
            <p:ph type="pic" sz="quarter" idx="10"/>
          </p:nvPr>
        </p:nvSpPr>
        <p:spPr>
          <a:xfrm>
            <a:off x="4644000" y="1476000"/>
            <a:ext cx="4140000" cy="4536000"/>
          </a:xfrm>
          <a:prstGeom prst="rect">
            <a:avLst/>
          </a:prstGeom>
        </p:spPr>
        <p:txBody>
          <a:bodyPr anchor="t" anchorCtr="0"/>
          <a:lstStyle>
            <a:lvl1pPr marL="0" indent="0" algn="ctr">
              <a:buNone/>
              <a:defRPr sz="1600">
                <a:solidFill>
                  <a:schemeClr val="tx1"/>
                </a:solidFill>
              </a:defRPr>
            </a:lvl1pPr>
          </a:lstStyle>
          <a:p>
            <a:endParaRPr lang="en-GB" dirty="0"/>
          </a:p>
          <a:p>
            <a:r>
              <a:rPr lang="en-GB" dirty="0"/>
              <a:t>Photo</a:t>
            </a:r>
          </a:p>
        </p:txBody>
      </p:sp>
      <p:sp>
        <p:nvSpPr>
          <p:cNvPr id="19" name="Footer Placeholder 2">
            <a:extLst>
              <a:ext uri="{FF2B5EF4-FFF2-40B4-BE49-F238E27FC236}">
                <a16:creationId xmlns:a16="http://schemas.microsoft.com/office/drawing/2014/main" id="{1EA28A1B-5211-334C-9CB5-6B147C9FFD38}"/>
              </a:ext>
            </a:extLst>
          </p:cNvPr>
          <p:cNvSpPr>
            <a:spLocks noGrp="1"/>
          </p:cNvSpPr>
          <p:nvPr>
            <p:ph type="ftr" sz="quarter" idx="19"/>
          </p:nvPr>
        </p:nvSpPr>
        <p:spPr>
          <a:xfrm>
            <a:off x="2854960" y="6356350"/>
            <a:ext cx="5196509" cy="365125"/>
          </a:xfrm>
        </p:spPr>
        <p:txBody>
          <a:bodyPr lIns="0" tIns="0" rIns="0" bIns="0"/>
          <a:lstStyle>
            <a:lvl1pPr algn="l">
              <a:defRPr>
                <a:solidFill>
                  <a:schemeClr val="tx1"/>
                </a:solidFill>
              </a:defRPr>
            </a:lvl1pPr>
          </a:lstStyle>
          <a:p>
            <a:pPr algn="r"/>
            <a:endParaRPr lang="en-GB" dirty="0"/>
          </a:p>
        </p:txBody>
      </p:sp>
      <p:sp>
        <p:nvSpPr>
          <p:cNvPr id="18" name="Slide Number Placeholder 5">
            <a:extLst>
              <a:ext uri="{FF2B5EF4-FFF2-40B4-BE49-F238E27FC236}">
                <a16:creationId xmlns:a16="http://schemas.microsoft.com/office/drawing/2014/main" id="{03E2401F-B56E-3C44-91DC-454A16A111B8}"/>
              </a:ext>
            </a:extLst>
          </p:cNvPr>
          <p:cNvSpPr txBox="1">
            <a:spLocks/>
          </p:cNvSpPr>
          <p:nvPr userDrawn="1"/>
        </p:nvSpPr>
        <p:spPr>
          <a:xfrm>
            <a:off x="8424000" y="6448912"/>
            <a:ext cx="36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dirty="0"/>
          </a:p>
        </p:txBody>
      </p:sp>
      <p:cxnSp>
        <p:nvCxnSpPr>
          <p:cNvPr id="11" name="Straight Connector 10">
            <a:extLst>
              <a:ext uri="{FF2B5EF4-FFF2-40B4-BE49-F238E27FC236}">
                <a16:creationId xmlns:a16="http://schemas.microsoft.com/office/drawing/2014/main" id="{48E4F423-C52D-7B48-AC75-19B4E4C61EEF}"/>
              </a:ext>
              <a:ext uri="{C183D7F6-B498-43B3-948B-1728B52AA6E4}">
                <adec:decorative xmlns:adec="http://schemas.microsoft.com/office/drawing/2017/decorative" val="1"/>
              </a:ext>
            </a:extLst>
          </p:cNvPr>
          <p:cNvCxnSpPr>
            <a:cxnSpLocks/>
          </p:cNvCxnSpPr>
          <p:nvPr userDrawn="1"/>
        </p:nvCxnSpPr>
        <p:spPr>
          <a:xfrm>
            <a:off x="359999" y="1041721"/>
            <a:ext cx="8424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562CEDC-F929-C641-A48F-5C657ECD9C31}"/>
              </a:ext>
              <a:ext uri="{C183D7F6-B498-43B3-948B-1728B52AA6E4}">
                <adec:decorative xmlns:adec="http://schemas.microsoft.com/office/drawing/2017/decorative" val="1"/>
              </a:ext>
            </a:extLst>
          </p:cNvPr>
          <p:cNvCxnSpPr>
            <a:cxnSpLocks/>
          </p:cNvCxnSpPr>
          <p:nvPr userDrawn="1"/>
        </p:nvCxnSpPr>
        <p:spPr>
          <a:xfrm>
            <a:off x="2854960" y="6336000"/>
            <a:ext cx="592903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23" name="Logo" descr="UAL London college of fashion logo">
            <a:extLst>
              <a:ext uri="{FF2B5EF4-FFF2-40B4-BE49-F238E27FC236}">
                <a16:creationId xmlns:a16="http://schemas.microsoft.com/office/drawing/2014/main" id="{3046AF1E-60F8-2644-B924-E28B4A4A04D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6238206"/>
            <a:ext cx="2155986" cy="372904"/>
          </a:xfrm>
          <a:prstGeom prst="rect">
            <a:avLst/>
          </a:prstGeom>
        </p:spPr>
      </p:pic>
    </p:spTree>
    <p:extLst>
      <p:ext uri="{BB962C8B-B14F-4D97-AF65-F5344CB8AC3E}">
        <p14:creationId xmlns:p14="http://schemas.microsoft.com/office/powerpoint/2010/main" val="17925520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End">
    <p:bg>
      <p:bgPr>
        <a:solidFill>
          <a:schemeClr val="tx1"/>
        </a:solid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320FDC82-89F4-4B4B-8276-AC07F00DB6FB}"/>
              </a:ext>
            </a:extLst>
          </p:cNvPr>
          <p:cNvSpPr>
            <a:spLocks noGrp="1"/>
          </p:cNvSpPr>
          <p:nvPr>
            <p:ph type="title" hasCustomPrompt="1"/>
          </p:nvPr>
        </p:nvSpPr>
        <p:spPr>
          <a:xfrm>
            <a:off x="360000" y="3024000"/>
            <a:ext cx="8424000" cy="886397"/>
          </a:xfrm>
        </p:spPr>
        <p:txBody>
          <a:bodyPr anchor="ctr">
            <a:spAutoFit/>
          </a:bodyPr>
          <a:lstStyle>
            <a:lvl1pPr>
              <a:defRPr sz="6400">
                <a:solidFill>
                  <a:schemeClr val="bg1"/>
                </a:solidFill>
              </a:defRPr>
            </a:lvl1pPr>
          </a:lstStyle>
          <a:p>
            <a:r>
              <a:rPr lang="en-US" dirty="0"/>
              <a:t>Thank you</a:t>
            </a:r>
            <a:endParaRPr lang="en-GB" dirty="0"/>
          </a:p>
        </p:txBody>
      </p:sp>
      <p:pic>
        <p:nvPicPr>
          <p:cNvPr id="8" name="Logo" descr="UAL London college of fashion logo">
            <a:extLst>
              <a:ext uri="{FF2B5EF4-FFF2-40B4-BE49-F238E27FC236}">
                <a16:creationId xmlns:a16="http://schemas.microsoft.com/office/drawing/2014/main" id="{0767D3A3-996A-7A4A-939F-1AAAC1057DE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60000" y="435914"/>
            <a:ext cx="4030751" cy="705720"/>
          </a:xfrm>
          <a:prstGeom prst="rect">
            <a:avLst/>
          </a:prstGeom>
        </p:spPr>
      </p:pic>
    </p:spTree>
    <p:extLst>
      <p:ext uri="{BB962C8B-B14F-4D97-AF65-F5344CB8AC3E}">
        <p14:creationId xmlns:p14="http://schemas.microsoft.com/office/powerpoint/2010/main" val="1116223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3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78353D-46A7-2448-89A2-82D8D5FD32C9}"/>
              </a:ext>
            </a:extLst>
          </p:cNvPr>
          <p:cNvSpPr>
            <a:spLocks noGrp="1"/>
          </p:cNvSpPr>
          <p:nvPr>
            <p:ph type="title"/>
          </p:nvPr>
        </p:nvSpPr>
        <p:spPr>
          <a:xfrm>
            <a:off x="360001" y="365125"/>
            <a:ext cx="8424000" cy="720000"/>
          </a:xfrm>
          <a:prstGeom prst="rect">
            <a:avLst/>
          </a:prstGeom>
        </p:spPr>
        <p:txBody>
          <a:bodyPr vert="horz" lIns="0" tIns="0" rIns="0" bIns="0" rtlCol="0" anchor="ctr">
            <a:noAutofit/>
          </a:bodyPr>
          <a:lstStyle/>
          <a:p>
            <a:r>
              <a:rPr lang="en-GB" noProof="0" dirty="0"/>
              <a:t>Click</a:t>
            </a:r>
            <a:r>
              <a:rPr lang="en-US" dirty="0"/>
              <a:t> to edit Master title style</a:t>
            </a:r>
            <a:endParaRPr lang="en-GB" dirty="0"/>
          </a:p>
        </p:txBody>
      </p:sp>
      <p:sp>
        <p:nvSpPr>
          <p:cNvPr id="3" name="Text Placeholder 2">
            <a:extLst>
              <a:ext uri="{FF2B5EF4-FFF2-40B4-BE49-F238E27FC236}">
                <a16:creationId xmlns:a16="http://schemas.microsoft.com/office/drawing/2014/main" id="{4F85E140-9D5F-0646-BC1E-1FBC73E967D8}"/>
              </a:ext>
            </a:extLst>
          </p:cNvPr>
          <p:cNvSpPr>
            <a:spLocks noGrp="1"/>
          </p:cNvSpPr>
          <p:nvPr>
            <p:ph type="body" idx="1"/>
          </p:nvPr>
        </p:nvSpPr>
        <p:spPr>
          <a:xfrm>
            <a:off x="360000" y="1825625"/>
            <a:ext cx="8424000" cy="4351338"/>
          </a:xfrm>
          <a:prstGeom prst="rect">
            <a:avLst/>
          </a:prstGeom>
        </p:spPr>
        <p:txBody>
          <a:bodyPr vert="horz" lIns="0" tIns="0" rIns="0" bIns="0" rtlCol="0">
            <a:noAutofit/>
          </a:bodyPr>
          <a:lstStyle/>
          <a:p>
            <a:pPr lvl="0"/>
            <a:r>
              <a:rPr lang="en-US" dirty="0"/>
              <a:t>Edit </a:t>
            </a:r>
            <a:r>
              <a:rPr lang="en-GB" noProof="0" dirty="0"/>
              <a:t>Master</a:t>
            </a:r>
            <a:r>
              <a:rPr lang="en-US" dirty="0"/>
              <a:t> text styles</a:t>
            </a:r>
          </a:p>
          <a:p>
            <a:pPr lvl="1"/>
            <a:r>
              <a:rPr lang="en-GB" noProof="0" dirty="0"/>
              <a:t>Second</a:t>
            </a:r>
            <a:r>
              <a:rPr lang="en-US" dirty="0"/>
              <a:t> level</a:t>
            </a:r>
          </a:p>
          <a:p>
            <a:pPr lvl="2"/>
            <a:r>
              <a:rPr lang="en-GB" noProof="0" dirty="0"/>
              <a:t>Third level</a:t>
            </a:r>
          </a:p>
          <a:p>
            <a:pPr lvl="3"/>
            <a:r>
              <a:rPr lang="en-GB" noProof="0" dirty="0"/>
              <a:t>Fourth</a:t>
            </a:r>
            <a:r>
              <a:rPr lang="en-US" dirty="0"/>
              <a:t> level</a:t>
            </a:r>
          </a:p>
          <a:p>
            <a:pPr lvl="4"/>
            <a:r>
              <a:rPr lang="en-GB" noProof="0" dirty="0"/>
              <a:t>Fifth</a:t>
            </a:r>
            <a:r>
              <a:rPr lang="en-US" dirty="0"/>
              <a:t>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6" name="Slide Number Placeholder 5">
            <a:extLst>
              <a:ext uri="{FF2B5EF4-FFF2-40B4-BE49-F238E27FC236}">
                <a16:creationId xmlns:a16="http://schemas.microsoft.com/office/drawing/2014/main" id="{3042AE4E-44FE-7E4B-AF1A-860913C2F474}"/>
              </a:ext>
            </a:extLst>
          </p:cNvPr>
          <p:cNvSpPr>
            <a:spLocks noGrp="1"/>
          </p:cNvSpPr>
          <p:nvPr>
            <p:ph type="sldNum" sz="quarter" idx="4"/>
          </p:nvPr>
        </p:nvSpPr>
        <p:spPr>
          <a:xfrm>
            <a:off x="8424000" y="6448912"/>
            <a:ext cx="360000" cy="180000"/>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endParaRPr lang="en-GB" dirty="0"/>
          </a:p>
        </p:txBody>
      </p:sp>
      <p:sp>
        <p:nvSpPr>
          <p:cNvPr id="5" name="Footer Placeholder 4">
            <a:extLst>
              <a:ext uri="{FF2B5EF4-FFF2-40B4-BE49-F238E27FC236}">
                <a16:creationId xmlns:a16="http://schemas.microsoft.com/office/drawing/2014/main" id="{B5249DCB-2F53-A44C-9480-CDBE29F0F244}"/>
              </a:ext>
            </a:extLst>
          </p:cNvPr>
          <p:cNvSpPr>
            <a:spLocks noGrp="1"/>
          </p:cNvSpPr>
          <p:nvPr>
            <p:ph type="ftr" sz="quarter" idx="3"/>
          </p:nvPr>
        </p:nvSpPr>
        <p:spPr>
          <a:xfrm>
            <a:off x="1486800" y="6356350"/>
            <a:ext cx="6566399" cy="365125"/>
          </a:xfrm>
          <a:prstGeom prst="rect">
            <a:avLst/>
          </a:prstGeom>
        </p:spPr>
        <p:txBody>
          <a:bodyPr vert="horz" lIns="0" tIns="0" rIns="0" bIns="0" rtlCol="0" anchor="ctr"/>
          <a:lstStyle>
            <a:lvl1pPr algn="l">
              <a:defRPr sz="1200">
                <a:solidFill>
                  <a:schemeClr val="tx1"/>
                </a:solidFill>
              </a:defRPr>
            </a:lvl1pPr>
          </a:lstStyle>
          <a:p>
            <a:pPr algn="r"/>
            <a:endParaRPr lang="en-GB" dirty="0"/>
          </a:p>
        </p:txBody>
      </p:sp>
      <p:sp>
        <p:nvSpPr>
          <p:cNvPr id="4" name="Date Placeholder 3">
            <a:extLst>
              <a:ext uri="{FF2B5EF4-FFF2-40B4-BE49-F238E27FC236}">
                <a16:creationId xmlns:a16="http://schemas.microsoft.com/office/drawing/2014/main" id="{96D92DD7-ECEF-F74D-AF49-ACBF07ECC48C}"/>
              </a:ext>
            </a:extLst>
          </p:cNvPr>
          <p:cNvSpPr>
            <a:spLocks noGrp="1"/>
          </p:cNvSpPr>
          <p:nvPr>
            <p:ph type="dt" sz="half" idx="2"/>
          </p:nvPr>
        </p:nvSpPr>
        <p:spPr>
          <a:xfrm>
            <a:off x="360000" y="6356350"/>
            <a:ext cx="1011600" cy="365125"/>
          </a:xfrm>
          <a:prstGeom prst="rect">
            <a:avLst/>
          </a:prstGeom>
        </p:spPr>
        <p:txBody>
          <a:bodyPr vert="horz" lIns="0" tIns="0" rIns="0" bIns="0" rtlCol="0" anchor="ctr"/>
          <a:lstStyle>
            <a:lvl1pPr algn="l">
              <a:defRPr sz="1200">
                <a:solidFill>
                  <a:schemeClr val="tx1"/>
                </a:solidFill>
              </a:defRPr>
            </a:lvl1pPr>
          </a:lstStyle>
          <a:p>
            <a:fld id="{4808A6BF-18C7-1145-A549-67E024B6178D}" type="datetime1">
              <a:rPr lang="en-GB" smtClean="0"/>
              <a:t>22/06/2021</a:t>
            </a:fld>
            <a:endParaRPr lang="en-GB" dirty="0"/>
          </a:p>
        </p:txBody>
      </p:sp>
    </p:spTree>
    <p:extLst>
      <p:ext uri="{BB962C8B-B14F-4D97-AF65-F5344CB8AC3E}">
        <p14:creationId xmlns:p14="http://schemas.microsoft.com/office/powerpoint/2010/main" val="318719275"/>
      </p:ext>
    </p:extLst>
  </p:cSld>
  <p:clrMap bg1="lt1" tx1="dk1" bg2="lt2" tx2="dk2" accent1="accent1" accent2="accent2" accent3="accent3" accent4="accent4" accent5="accent5" accent6="accent6" hlink="hlink" folHlink="folHlink"/>
  <p:sldLayoutIdLst>
    <p:sldLayoutId id="2147484171" r:id="rId1"/>
    <p:sldLayoutId id="2147484172" r:id="rId2"/>
    <p:sldLayoutId id="2147484098" r:id="rId3"/>
    <p:sldLayoutId id="2147484093" r:id="rId4"/>
    <p:sldLayoutId id="2147484175" r:id="rId5"/>
    <p:sldLayoutId id="2147484073" r:id="rId6"/>
    <p:sldLayoutId id="2147484174" r:id="rId7"/>
    <p:sldLayoutId id="2147484094" r:id="rId8"/>
    <p:sldLayoutId id="2147484062" r:id="rId9"/>
    <p:sldLayoutId id="2147484074" r:id="rId10"/>
    <p:sldLayoutId id="2147484075" r:id="rId11"/>
    <p:sldLayoutId id="2147484082" r:id="rId12"/>
    <p:sldLayoutId id="2147484095" r:id="rId13"/>
    <p:sldLayoutId id="2147484089" r:id="rId14"/>
    <p:sldLayoutId id="2147484097" r:id="rId15"/>
    <p:sldLayoutId id="2147484173" r:id="rId16"/>
    <p:sldLayoutId id="2147484176" r:id="rId17"/>
    <p:sldLayoutId id="2147484329" r:id="rId18"/>
    <p:sldLayoutId id="2147484330" r:id="rId19"/>
    <p:sldLayoutId id="2147484331" r:id="rId20"/>
    <p:sldLayoutId id="2147484344" r:id="rId21"/>
    <p:sldLayoutId id="2147484345" r:id="rId22"/>
    <p:sldLayoutId id="2147484346" r:id="rId23"/>
  </p:sldLayoutIdLst>
  <p:hf hdr="0" ftr="0" dt="0"/>
  <p:txStyles>
    <p:titleStyle>
      <a:lvl1pPr algn="l" defTabSz="914400" rtl="0" eaLnBrk="1" latinLnBrk="0" hangingPunct="1">
        <a:lnSpc>
          <a:spcPct val="90000"/>
        </a:lnSpc>
        <a:spcBef>
          <a:spcPct val="0"/>
        </a:spcBef>
        <a:buNone/>
        <a:defRPr sz="3800" b="1" kern="1200" spc="-10" baseline="0">
          <a:solidFill>
            <a:schemeClr val="tx1"/>
          </a:solidFill>
          <a:latin typeface="+mj-lt"/>
          <a:ea typeface="+mj-ea"/>
          <a:cs typeface="+mj-cs"/>
        </a:defRPr>
      </a:lvl1pPr>
    </p:titleStyle>
    <p:bodyStyle>
      <a:lvl1pPr marL="432000" indent="-432000" algn="l" defTabSz="126000" rtl="0" eaLnBrk="1" latinLnBrk="0" hangingPunct="1">
        <a:lnSpc>
          <a:spcPct val="110000"/>
        </a:lnSpc>
        <a:spcBef>
          <a:spcPts val="0"/>
        </a:spcBef>
        <a:spcAft>
          <a:spcPts val="120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1pPr>
      <a:lvl2pPr marL="864000" indent="-432000" algn="l" defTabSz="126000" rtl="0" eaLnBrk="1" latinLnBrk="0" hangingPunct="1">
        <a:lnSpc>
          <a:spcPct val="110000"/>
        </a:lnSpc>
        <a:spcBef>
          <a:spcPts val="0"/>
        </a:spcBef>
        <a:spcAft>
          <a:spcPts val="100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2pPr>
      <a:lvl3pPr marL="864000" indent="-432000" algn="l" defTabSz="126000" rtl="0" eaLnBrk="1" latinLnBrk="0" hangingPunct="1">
        <a:lnSpc>
          <a:spcPct val="110000"/>
        </a:lnSpc>
        <a:spcBef>
          <a:spcPts val="0"/>
        </a:spcBef>
        <a:spcAft>
          <a:spcPts val="1000"/>
        </a:spcAft>
        <a:buClrTx/>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3pPr>
      <a:lvl4pPr marL="432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4pPr>
      <a:lvl5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5pPr>
      <a:lvl6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6pPr>
      <a:lvl7pPr marL="432000" indent="-432000" algn="l" defTabSz="126000" rtl="0" eaLnBrk="1" latinLnBrk="0" hangingPunct="1">
        <a:lnSpc>
          <a:spcPct val="110000"/>
        </a:lnSpc>
        <a:spcBef>
          <a:spcPts val="0"/>
        </a:spcBef>
        <a:buFont typeface="+mj-lt"/>
        <a:buAutoNum type="arabicPeriod"/>
        <a:tabLst>
          <a:tab pos="126000" algn="l"/>
        </a:tabLst>
        <a:defRPr sz="2400" kern="1200" spc="-10" baseline="0">
          <a:solidFill>
            <a:schemeClr val="tx1"/>
          </a:solidFill>
          <a:latin typeface="+mn-lt"/>
          <a:ea typeface="+mn-ea"/>
          <a:cs typeface="+mn-cs"/>
        </a:defRPr>
      </a:lvl7pPr>
      <a:lvl8pPr marL="0" indent="0" algn="l" defTabSz="126000" rtl="0" eaLnBrk="1" latinLnBrk="0" hangingPunct="1">
        <a:lnSpc>
          <a:spcPct val="110000"/>
        </a:lnSpc>
        <a:spcBef>
          <a:spcPts val="0"/>
        </a:spcBef>
        <a:buFont typeface="Arial" panose="020B0604020202020204" pitchFamily="34" charset="0"/>
        <a:buNone/>
        <a:tabLst>
          <a:tab pos="126000" algn="l"/>
        </a:tabLst>
        <a:defRPr sz="2400" b="1" kern="1200" spc="-10" baseline="0">
          <a:solidFill>
            <a:schemeClr val="tx1"/>
          </a:solidFill>
          <a:latin typeface="+mn-lt"/>
          <a:ea typeface="+mn-ea"/>
          <a:cs typeface="+mn-cs"/>
        </a:defRPr>
      </a:lvl8pPr>
      <a:lvl9pPr marL="0" indent="0" algn="l" defTabSz="126000" rtl="0" eaLnBrk="1" latinLnBrk="0" hangingPunct="1">
        <a:lnSpc>
          <a:spcPct val="110000"/>
        </a:lnSpc>
        <a:spcBef>
          <a:spcPts val="0"/>
        </a:spcBef>
        <a:buFont typeface="Arial" panose="020B0604020202020204" pitchFamily="34" charset="0"/>
        <a:buNone/>
        <a:tabLst>
          <a:tab pos="126000" algn="l"/>
        </a:tabLst>
        <a:defRPr sz="2400" kern="1200" spc="-1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s://www.learnopencv.com/histogram-of-oriented-gradients/"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D10A9DC3-DC1D-4CCE-90C5-5CC7B944A8CA}"/>
              </a:ext>
            </a:extLst>
          </p:cNvPr>
          <p:cNvSpPr>
            <a:spLocks noGrp="1"/>
          </p:cNvSpPr>
          <p:nvPr>
            <p:ph type="ctrTitle"/>
          </p:nvPr>
        </p:nvSpPr>
        <p:spPr>
          <a:xfrm>
            <a:off x="467613" y="2921733"/>
            <a:ext cx="8431969" cy="997196"/>
          </a:xfrm>
        </p:spPr>
        <p:txBody>
          <a:bodyPr wrap="square">
            <a:spAutoFit/>
          </a:bodyPr>
          <a:lstStyle/>
          <a:p>
            <a:pPr algn="ctr"/>
            <a:r>
              <a:rPr lang="en-GB" sz="3600" dirty="0"/>
              <a:t>Artificial Intelligence  for  Assessing Hair Assembly Features</a:t>
            </a:r>
          </a:p>
        </p:txBody>
      </p:sp>
      <p:sp>
        <p:nvSpPr>
          <p:cNvPr id="9" name="Subtitle 8">
            <a:extLst>
              <a:ext uri="{FF2B5EF4-FFF2-40B4-BE49-F238E27FC236}">
                <a16:creationId xmlns:a16="http://schemas.microsoft.com/office/drawing/2014/main" id="{3912F379-D015-4032-9E9B-53392290502E}"/>
              </a:ext>
            </a:extLst>
          </p:cNvPr>
          <p:cNvSpPr>
            <a:spLocks noGrp="1"/>
          </p:cNvSpPr>
          <p:nvPr>
            <p:ph type="subTitle" idx="1"/>
          </p:nvPr>
        </p:nvSpPr>
        <p:spPr>
          <a:xfrm>
            <a:off x="467613" y="4158847"/>
            <a:ext cx="8106796" cy="1750113"/>
          </a:xfrm>
        </p:spPr>
        <p:txBody>
          <a:bodyPr>
            <a:normAutofit fontScale="70000" lnSpcReduction="20000"/>
          </a:bodyPr>
          <a:lstStyle/>
          <a:p>
            <a:pPr algn="ctr"/>
            <a:r>
              <a:rPr lang="en-GB" sz="2200" i="1" u="sng" dirty="0"/>
              <a:t>Gabriela Daniels</a:t>
            </a:r>
            <a:r>
              <a:rPr lang="en-GB" sz="2200" i="1" u="sng" baseline="30000" dirty="0"/>
              <a:t>1</a:t>
            </a:r>
            <a:r>
              <a:rPr lang="en-GB" sz="2200" i="1" dirty="0"/>
              <a:t>, </a:t>
            </a:r>
            <a:r>
              <a:rPr lang="en-GB" sz="2200" i="1" dirty="0" err="1"/>
              <a:t>Slobodanka</a:t>
            </a:r>
            <a:r>
              <a:rPr lang="en-GB" sz="2200" i="1" dirty="0"/>
              <a:t> Tamburic</a:t>
            </a:r>
            <a:r>
              <a:rPr lang="en-GB" sz="2200" i="1" baseline="30000" dirty="0"/>
              <a:t>1</a:t>
            </a:r>
            <a:r>
              <a:rPr lang="en-GB" sz="2200" i="1" dirty="0"/>
              <a:t>, Sergio Benini</a:t>
            </a:r>
            <a:r>
              <a:rPr lang="en-GB" sz="2200" i="1" baseline="30000" dirty="0"/>
              <a:t>2</a:t>
            </a:r>
            <a:r>
              <a:rPr lang="en-GB" sz="2200" i="1" dirty="0"/>
              <a:t>, Mattia Savardi</a:t>
            </a:r>
            <a:r>
              <a:rPr lang="en-GB" sz="2200" i="1" baseline="30000" dirty="0"/>
              <a:t>2</a:t>
            </a:r>
            <a:r>
              <a:rPr lang="en-GB" sz="2200" i="1" dirty="0"/>
              <a:t>, Jane Randall</a:t>
            </a:r>
            <a:r>
              <a:rPr lang="en-GB" sz="2200" i="1" baseline="30000" dirty="0"/>
              <a:t>3</a:t>
            </a:r>
            <a:r>
              <a:rPr lang="en-GB" sz="2200" i="1" dirty="0"/>
              <a:t>, Tracey Sanderson</a:t>
            </a:r>
            <a:r>
              <a:rPr lang="en-GB" sz="2200" i="1" baseline="30000" dirty="0"/>
              <a:t>3</a:t>
            </a:r>
            <a:endParaRPr lang="en-GB" sz="2200" i="1" dirty="0"/>
          </a:p>
          <a:p>
            <a:pPr algn="ctr"/>
            <a:r>
              <a:rPr lang="en-GB" sz="2200" baseline="30000" dirty="0"/>
              <a:t>1 </a:t>
            </a:r>
            <a:r>
              <a:rPr lang="en-GB" sz="2200" dirty="0"/>
              <a:t>Cosmetic Science Research Group, London College of Fashion, London, UK</a:t>
            </a:r>
          </a:p>
          <a:p>
            <a:pPr algn="ctr"/>
            <a:r>
              <a:rPr lang="en-GB" sz="2200" baseline="30000" dirty="0"/>
              <a:t>2 </a:t>
            </a:r>
            <a:r>
              <a:rPr lang="en-GB" sz="2200" dirty="0"/>
              <a:t>Department of Information Engineering, University of Brescia, Brescia, Italy</a:t>
            </a:r>
          </a:p>
          <a:p>
            <a:pPr algn="ctr"/>
            <a:r>
              <a:rPr lang="en-GB" sz="2200" baseline="30000" dirty="0"/>
              <a:t>3 </a:t>
            </a:r>
            <a:r>
              <a:rPr lang="en-GB" sz="2200" dirty="0"/>
              <a:t>Sensory Dimensions Ltd, UK</a:t>
            </a:r>
          </a:p>
          <a:p>
            <a:pPr algn="ctr"/>
            <a:endParaRPr lang="en-GB" sz="1600" dirty="0"/>
          </a:p>
          <a:p>
            <a:pPr algn="ctr"/>
            <a:endParaRPr lang="en-GB" sz="1600" dirty="0"/>
          </a:p>
          <a:p>
            <a:endParaRPr lang="en-US" dirty="0"/>
          </a:p>
        </p:txBody>
      </p:sp>
      <p:pic>
        <p:nvPicPr>
          <p:cNvPr id="2" name="Picture 1">
            <a:extLst>
              <a:ext uri="{FF2B5EF4-FFF2-40B4-BE49-F238E27FC236}">
                <a16:creationId xmlns:a16="http://schemas.microsoft.com/office/drawing/2014/main" id="{96E77240-CAEC-F141-8D35-3CF3EEFBD11C}"/>
              </a:ext>
            </a:extLst>
          </p:cNvPr>
          <p:cNvPicPr>
            <a:picLocks noChangeAspect="1"/>
          </p:cNvPicPr>
          <p:nvPr/>
        </p:nvPicPr>
        <p:blipFill>
          <a:blip r:embed="rId3"/>
          <a:stretch>
            <a:fillRect/>
          </a:stretch>
        </p:blipFill>
        <p:spPr>
          <a:xfrm>
            <a:off x="7405285" y="51177"/>
            <a:ext cx="1181100" cy="1066800"/>
          </a:xfrm>
          <a:prstGeom prst="rect">
            <a:avLst/>
          </a:prstGeom>
        </p:spPr>
      </p:pic>
      <p:sp>
        <p:nvSpPr>
          <p:cNvPr id="3" name="TextBox 2">
            <a:extLst>
              <a:ext uri="{FF2B5EF4-FFF2-40B4-BE49-F238E27FC236}">
                <a16:creationId xmlns:a16="http://schemas.microsoft.com/office/drawing/2014/main" id="{49CF5019-1E2A-8B46-BA1E-E7CC51B1753F}"/>
              </a:ext>
            </a:extLst>
          </p:cNvPr>
          <p:cNvSpPr txBox="1"/>
          <p:nvPr/>
        </p:nvSpPr>
        <p:spPr>
          <a:xfrm>
            <a:off x="6969512" y="1176798"/>
            <a:ext cx="2052647" cy="969759"/>
          </a:xfrm>
          <a:prstGeom prst="rect">
            <a:avLst/>
          </a:prstGeom>
          <a:noFill/>
        </p:spPr>
        <p:txBody>
          <a:bodyPr wrap="square" lIns="0" tIns="0" rIns="0" bIns="0" rtlCol="0" anchor="t" anchorCtr="0">
            <a:noAutofit/>
          </a:bodyPr>
          <a:lstStyle/>
          <a:p>
            <a:pPr algn="ctr"/>
            <a:r>
              <a:rPr lang="en-US" dirty="0">
                <a:solidFill>
                  <a:schemeClr val="bg1"/>
                </a:solidFill>
              </a:rPr>
              <a:t>9</a:t>
            </a:r>
            <a:r>
              <a:rPr lang="en-US" baseline="30000" dirty="0">
                <a:solidFill>
                  <a:schemeClr val="bg1"/>
                </a:solidFill>
              </a:rPr>
              <a:t>th  </a:t>
            </a:r>
            <a:r>
              <a:rPr lang="en-US" dirty="0">
                <a:solidFill>
                  <a:schemeClr val="bg1"/>
                </a:solidFill>
              </a:rPr>
              <a:t>International Conference on Applied Hair Science </a:t>
            </a:r>
            <a:r>
              <a:rPr lang="en-US" baseline="30000" dirty="0">
                <a:solidFill>
                  <a:schemeClr val="bg1"/>
                </a:solidFill>
              </a:rPr>
              <a:t> </a:t>
            </a:r>
          </a:p>
          <a:p>
            <a:pPr algn="l"/>
            <a:r>
              <a:rPr lang="en-US" sz="2400" dirty="0">
                <a:solidFill>
                  <a:schemeClr val="bg1"/>
                </a:solidFill>
              </a:rPr>
              <a:t> </a:t>
            </a:r>
          </a:p>
        </p:txBody>
      </p:sp>
    </p:spTree>
    <p:extLst>
      <p:ext uri="{BB962C8B-B14F-4D97-AF65-F5344CB8AC3E}">
        <p14:creationId xmlns:p14="http://schemas.microsoft.com/office/powerpoint/2010/main" val="4260357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CC1-9D2F-8544-973A-F2ADDA9E9E01}"/>
              </a:ext>
            </a:extLst>
          </p:cNvPr>
          <p:cNvSpPr>
            <a:spLocks noGrp="1"/>
          </p:cNvSpPr>
          <p:nvPr>
            <p:ph type="title"/>
          </p:nvPr>
        </p:nvSpPr>
        <p:spPr>
          <a:xfrm>
            <a:off x="360001" y="188650"/>
            <a:ext cx="8424000" cy="720000"/>
          </a:xfrm>
        </p:spPr>
        <p:txBody>
          <a:bodyPr/>
          <a:lstStyle/>
          <a:p>
            <a:r>
              <a:rPr lang="en-US" sz="3200" dirty="0"/>
              <a:t>Machine learning and hair </a:t>
            </a:r>
          </a:p>
        </p:txBody>
      </p:sp>
      <p:sp>
        <p:nvSpPr>
          <p:cNvPr id="12" name="Slide Number Placeholder 11">
            <a:extLst>
              <a:ext uri="{FF2B5EF4-FFF2-40B4-BE49-F238E27FC236}">
                <a16:creationId xmlns:a16="http://schemas.microsoft.com/office/drawing/2014/main" id="{2D682A41-9C6A-EF46-A595-A638FD407C9E}"/>
              </a:ext>
            </a:extLst>
          </p:cNvPr>
          <p:cNvSpPr>
            <a:spLocks noGrp="1"/>
          </p:cNvSpPr>
          <p:nvPr>
            <p:ph type="sldNum" sz="quarter" idx="12"/>
          </p:nvPr>
        </p:nvSpPr>
        <p:spPr/>
        <p:txBody>
          <a:bodyPr/>
          <a:lstStyle/>
          <a:p>
            <a:fld id="{5EB9FFE5-A68D-2A47-B767-AC29BDCDE383}" type="slidenum">
              <a:rPr lang="en-US" smtClean="0"/>
              <a:t>2</a:t>
            </a:fld>
            <a:endParaRPr lang="en-US"/>
          </a:p>
        </p:txBody>
      </p:sp>
      <p:pic>
        <p:nvPicPr>
          <p:cNvPr id="5" name="Picture 4">
            <a:extLst>
              <a:ext uri="{FF2B5EF4-FFF2-40B4-BE49-F238E27FC236}">
                <a16:creationId xmlns:a16="http://schemas.microsoft.com/office/drawing/2014/main" id="{78DC848E-3D45-2B4D-94CB-6092977F92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4931" y="2711988"/>
            <a:ext cx="4554530" cy="2152702"/>
          </a:xfrm>
          <a:prstGeom prst="rect">
            <a:avLst/>
          </a:prstGeom>
        </p:spPr>
      </p:pic>
      <p:sp>
        <p:nvSpPr>
          <p:cNvPr id="7" name="TextBox 6">
            <a:extLst>
              <a:ext uri="{FF2B5EF4-FFF2-40B4-BE49-F238E27FC236}">
                <a16:creationId xmlns:a16="http://schemas.microsoft.com/office/drawing/2014/main" id="{BD0FBBDC-3BA3-9140-A7BB-AF6C58C840BD}"/>
              </a:ext>
            </a:extLst>
          </p:cNvPr>
          <p:cNvSpPr txBox="1"/>
          <p:nvPr/>
        </p:nvSpPr>
        <p:spPr>
          <a:xfrm>
            <a:off x="1762539" y="2703443"/>
            <a:ext cx="0" cy="0"/>
          </a:xfrm>
          <a:prstGeom prst="rect">
            <a:avLst/>
          </a:prstGeom>
          <a:noFill/>
        </p:spPr>
        <p:txBody>
          <a:bodyPr wrap="none" lIns="0" tIns="0" rIns="0" bIns="0" rtlCol="0" anchor="t" anchorCtr="0">
            <a:noAutofit/>
          </a:bodyPr>
          <a:lstStyle/>
          <a:p>
            <a:pPr algn="l"/>
            <a:endParaRPr lang="en-US" sz="2400" dirty="0"/>
          </a:p>
        </p:txBody>
      </p:sp>
      <p:sp>
        <p:nvSpPr>
          <p:cNvPr id="8" name="Content Placeholder 2">
            <a:extLst>
              <a:ext uri="{FF2B5EF4-FFF2-40B4-BE49-F238E27FC236}">
                <a16:creationId xmlns:a16="http://schemas.microsoft.com/office/drawing/2014/main" id="{2301E6B8-6711-3F4C-90F9-A3CB619449A0}"/>
              </a:ext>
            </a:extLst>
          </p:cNvPr>
          <p:cNvSpPr txBox="1">
            <a:spLocks/>
          </p:cNvSpPr>
          <p:nvPr/>
        </p:nvSpPr>
        <p:spPr>
          <a:xfrm>
            <a:off x="1181553" y="2011842"/>
            <a:ext cx="7081914" cy="3474937"/>
          </a:xfrm>
          <a:prstGeom prst="rect">
            <a:avLst/>
          </a:prstGeom>
        </p:spPr>
        <p:txBody>
          <a:bodyPr vert="horz" lIns="0" tIns="0" rIns="0" bIns="0" rtlCol="0">
            <a:noAutofit/>
          </a:bodyPr>
          <a:lstStyle>
            <a:lvl1pPr marL="432000" indent="-432000" algn="l" defTabSz="126000" rtl="0" eaLnBrk="1" latinLnBrk="0" hangingPunct="1">
              <a:lnSpc>
                <a:spcPct val="110000"/>
              </a:lnSpc>
              <a:spcBef>
                <a:spcPts val="0"/>
              </a:spcBef>
              <a:spcAft>
                <a:spcPts val="120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1pPr>
            <a:lvl2pPr marL="864000" indent="-432000" algn="l" defTabSz="126000" rtl="0" eaLnBrk="1" latinLnBrk="0" hangingPunct="1">
              <a:lnSpc>
                <a:spcPct val="110000"/>
              </a:lnSpc>
              <a:spcBef>
                <a:spcPts val="0"/>
              </a:spcBef>
              <a:spcAft>
                <a:spcPts val="100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2pPr>
            <a:lvl3pPr marL="864000" indent="-432000" algn="l" defTabSz="126000" rtl="0" eaLnBrk="1" latinLnBrk="0" hangingPunct="1">
              <a:lnSpc>
                <a:spcPct val="110000"/>
              </a:lnSpc>
              <a:spcBef>
                <a:spcPts val="0"/>
              </a:spcBef>
              <a:spcAft>
                <a:spcPts val="1000"/>
              </a:spcAft>
              <a:buClrTx/>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3pPr>
            <a:lvl4pPr marL="432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4pPr>
            <a:lvl5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5pPr>
            <a:lvl6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6pPr>
            <a:lvl7pPr marL="432000" indent="-432000" algn="l" defTabSz="126000" rtl="0" eaLnBrk="1" latinLnBrk="0" hangingPunct="1">
              <a:lnSpc>
                <a:spcPct val="110000"/>
              </a:lnSpc>
              <a:spcBef>
                <a:spcPts val="0"/>
              </a:spcBef>
              <a:buFont typeface="+mj-lt"/>
              <a:buAutoNum type="arabicPeriod"/>
              <a:tabLst>
                <a:tab pos="126000" algn="l"/>
              </a:tabLst>
              <a:defRPr sz="2400" kern="1200" spc="-10" baseline="0">
                <a:solidFill>
                  <a:schemeClr val="tx1"/>
                </a:solidFill>
                <a:latin typeface="+mn-lt"/>
                <a:ea typeface="+mn-ea"/>
                <a:cs typeface="+mn-cs"/>
              </a:defRPr>
            </a:lvl7pPr>
            <a:lvl8pPr marL="0" indent="0" algn="l" defTabSz="126000" rtl="0" eaLnBrk="1" latinLnBrk="0" hangingPunct="1">
              <a:lnSpc>
                <a:spcPct val="110000"/>
              </a:lnSpc>
              <a:spcBef>
                <a:spcPts val="0"/>
              </a:spcBef>
              <a:buFont typeface="Arial" panose="020B0604020202020204" pitchFamily="34" charset="0"/>
              <a:buNone/>
              <a:tabLst>
                <a:tab pos="126000" algn="l"/>
              </a:tabLst>
              <a:defRPr sz="2400" b="1" kern="1200" spc="-10" baseline="0">
                <a:solidFill>
                  <a:schemeClr val="tx1"/>
                </a:solidFill>
                <a:latin typeface="+mn-lt"/>
                <a:ea typeface="+mn-ea"/>
                <a:cs typeface="+mn-cs"/>
              </a:defRPr>
            </a:lvl8pPr>
            <a:lvl9pPr marL="0" indent="0" algn="l" defTabSz="126000" rtl="0" eaLnBrk="1" latinLnBrk="0" hangingPunct="1">
              <a:lnSpc>
                <a:spcPct val="110000"/>
              </a:lnSpc>
              <a:spcBef>
                <a:spcPts val="0"/>
              </a:spcBef>
              <a:buFont typeface="Arial" panose="020B0604020202020204" pitchFamily="34" charset="0"/>
              <a:buNone/>
              <a:tabLst>
                <a:tab pos="126000" algn="l"/>
              </a:tabLst>
              <a:defRPr sz="2400" kern="1200" spc="-10" baseline="0">
                <a:solidFill>
                  <a:schemeClr val="tx1"/>
                </a:solidFill>
                <a:latin typeface="+mn-lt"/>
                <a:ea typeface="+mn-ea"/>
                <a:cs typeface="+mn-cs"/>
              </a:defRPr>
            </a:lvl9pPr>
          </a:lstStyle>
          <a:p>
            <a:r>
              <a:rPr lang="en-US" sz="2000" dirty="0"/>
              <a:t>Work on hair recognition and classification of hair styles from images in the wild [1] and hair shape predictions [2]</a:t>
            </a:r>
          </a:p>
          <a:p>
            <a:endParaRPr lang="en-US" sz="2000" dirty="0"/>
          </a:p>
          <a:p>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r>
              <a:rPr lang="en-US" sz="2000" dirty="0"/>
              <a:t>AI has not been used for hair assembly property analysis  </a:t>
            </a:r>
          </a:p>
          <a:p>
            <a:r>
              <a:rPr lang="en-US" sz="2000" dirty="0"/>
              <a:t>No publicly available data set</a:t>
            </a:r>
          </a:p>
          <a:p>
            <a:endParaRPr lang="en-US" sz="2000" dirty="0"/>
          </a:p>
        </p:txBody>
      </p:sp>
      <p:sp>
        <p:nvSpPr>
          <p:cNvPr id="3" name="TextBox 2">
            <a:extLst>
              <a:ext uri="{FF2B5EF4-FFF2-40B4-BE49-F238E27FC236}">
                <a16:creationId xmlns:a16="http://schemas.microsoft.com/office/drawing/2014/main" id="{B553BD3B-F0A0-1B4F-BF18-BF225B5F3A83}"/>
              </a:ext>
            </a:extLst>
          </p:cNvPr>
          <p:cNvSpPr txBox="1"/>
          <p:nvPr/>
        </p:nvSpPr>
        <p:spPr>
          <a:xfrm>
            <a:off x="2294736" y="1353258"/>
            <a:ext cx="914400" cy="914400"/>
          </a:xfrm>
          <a:prstGeom prst="rect">
            <a:avLst/>
          </a:prstGeom>
          <a:noFill/>
        </p:spPr>
        <p:txBody>
          <a:bodyPr wrap="none" lIns="0" tIns="0" rIns="0" bIns="0" rtlCol="0" anchor="t" anchorCtr="0">
            <a:noAutofit/>
          </a:bodyPr>
          <a:lstStyle/>
          <a:p>
            <a:pPr algn="l"/>
            <a:endParaRPr lang="en-US" sz="2400" dirty="0"/>
          </a:p>
        </p:txBody>
      </p:sp>
      <p:sp>
        <p:nvSpPr>
          <p:cNvPr id="4" name="TextBox 3">
            <a:extLst>
              <a:ext uri="{FF2B5EF4-FFF2-40B4-BE49-F238E27FC236}">
                <a16:creationId xmlns:a16="http://schemas.microsoft.com/office/drawing/2014/main" id="{5173EAE4-B29E-FD4D-B565-ED0EA6DC5483}"/>
              </a:ext>
            </a:extLst>
          </p:cNvPr>
          <p:cNvSpPr txBox="1"/>
          <p:nvPr/>
        </p:nvSpPr>
        <p:spPr>
          <a:xfrm>
            <a:off x="461398" y="1029010"/>
            <a:ext cx="7463402" cy="465736"/>
          </a:xfrm>
          <a:prstGeom prst="rect">
            <a:avLst/>
          </a:prstGeom>
          <a:noFill/>
        </p:spPr>
        <p:txBody>
          <a:bodyPr wrap="square" lIns="0" tIns="0" rIns="0" bIns="0" rtlCol="0" anchor="t" anchorCtr="0">
            <a:noAutofit/>
          </a:bodyPr>
          <a:lstStyle/>
          <a:p>
            <a:pPr algn="l"/>
            <a:r>
              <a:rPr lang="en-US" sz="2400" dirty="0">
                <a:solidFill>
                  <a:srgbClr val="C00000"/>
                </a:solidFill>
              </a:rPr>
              <a:t>What has been published so far?</a:t>
            </a:r>
          </a:p>
        </p:txBody>
      </p:sp>
      <p:sp>
        <p:nvSpPr>
          <p:cNvPr id="6" name="TextBox 5">
            <a:extLst>
              <a:ext uri="{FF2B5EF4-FFF2-40B4-BE49-F238E27FC236}">
                <a16:creationId xmlns:a16="http://schemas.microsoft.com/office/drawing/2014/main" id="{FEC1CEAD-07DD-CB44-88CC-9BC72C3C744C}"/>
              </a:ext>
            </a:extLst>
          </p:cNvPr>
          <p:cNvSpPr txBox="1"/>
          <p:nvPr/>
        </p:nvSpPr>
        <p:spPr>
          <a:xfrm>
            <a:off x="500178" y="5221618"/>
            <a:ext cx="8283822" cy="397565"/>
          </a:xfrm>
          <a:prstGeom prst="rect">
            <a:avLst/>
          </a:prstGeom>
          <a:noFill/>
        </p:spPr>
        <p:txBody>
          <a:bodyPr wrap="square" lIns="0" tIns="0" rIns="0" bIns="0" rtlCol="0" anchor="t" anchorCtr="0">
            <a:noAutofit/>
          </a:bodyPr>
          <a:lstStyle/>
          <a:p>
            <a:pPr algn="l"/>
            <a:r>
              <a:rPr lang="en-US" sz="2400" dirty="0">
                <a:solidFill>
                  <a:srgbClr val="C00000"/>
                </a:solidFill>
              </a:rPr>
              <a:t>Where are the main gaps in the public domain?  </a:t>
            </a:r>
          </a:p>
        </p:txBody>
      </p:sp>
      <p:sp>
        <p:nvSpPr>
          <p:cNvPr id="10" name="TextBox 9">
            <a:extLst>
              <a:ext uri="{FF2B5EF4-FFF2-40B4-BE49-F238E27FC236}">
                <a16:creationId xmlns:a16="http://schemas.microsoft.com/office/drawing/2014/main" id="{4F7EF5F2-C1B6-844D-B3F6-CC58A68D0C2A}"/>
              </a:ext>
            </a:extLst>
          </p:cNvPr>
          <p:cNvSpPr txBox="1"/>
          <p:nvPr/>
        </p:nvSpPr>
        <p:spPr>
          <a:xfrm>
            <a:off x="1351722" y="4502947"/>
            <a:ext cx="2528515" cy="201575"/>
          </a:xfrm>
          <a:prstGeom prst="rect">
            <a:avLst/>
          </a:prstGeom>
          <a:noFill/>
        </p:spPr>
        <p:txBody>
          <a:bodyPr wrap="square" lIns="0" tIns="0" rIns="0" bIns="0" rtlCol="0" anchor="t" anchorCtr="0">
            <a:noAutofit/>
          </a:bodyPr>
          <a:lstStyle/>
          <a:p>
            <a:pPr algn="l"/>
            <a:endParaRPr lang="en-US" sz="2400" dirty="0"/>
          </a:p>
        </p:txBody>
      </p:sp>
      <p:sp>
        <p:nvSpPr>
          <p:cNvPr id="13" name="TextBox 12">
            <a:extLst>
              <a:ext uri="{FF2B5EF4-FFF2-40B4-BE49-F238E27FC236}">
                <a16:creationId xmlns:a16="http://schemas.microsoft.com/office/drawing/2014/main" id="{B2CE9A5D-BACA-434E-896F-9D6C9160A725}"/>
              </a:ext>
            </a:extLst>
          </p:cNvPr>
          <p:cNvSpPr txBox="1"/>
          <p:nvPr/>
        </p:nvSpPr>
        <p:spPr>
          <a:xfrm>
            <a:off x="2524541" y="4997094"/>
            <a:ext cx="4094920" cy="194500"/>
          </a:xfrm>
          <a:prstGeom prst="rect">
            <a:avLst/>
          </a:prstGeom>
          <a:noFill/>
        </p:spPr>
        <p:txBody>
          <a:bodyPr wrap="square" lIns="0" tIns="0" rIns="0" bIns="0" rtlCol="0" anchor="t" anchorCtr="0">
            <a:noAutofit/>
          </a:bodyPr>
          <a:lstStyle/>
          <a:p>
            <a:pPr algn="l"/>
            <a:r>
              <a:rPr lang="en-US" sz="1000" dirty="0"/>
              <a:t>Fig. 1. Processing chain from hair detection to style classification </a:t>
            </a:r>
          </a:p>
        </p:txBody>
      </p:sp>
    </p:spTree>
    <p:extLst>
      <p:ext uri="{BB962C8B-B14F-4D97-AF65-F5344CB8AC3E}">
        <p14:creationId xmlns:p14="http://schemas.microsoft.com/office/powerpoint/2010/main" val="3342535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CC1-9D2F-8544-973A-F2ADDA9E9E01}"/>
              </a:ext>
            </a:extLst>
          </p:cNvPr>
          <p:cNvSpPr>
            <a:spLocks noGrp="1"/>
          </p:cNvSpPr>
          <p:nvPr>
            <p:ph type="title"/>
          </p:nvPr>
        </p:nvSpPr>
        <p:spPr/>
        <p:txBody>
          <a:bodyPr/>
          <a:lstStyle/>
          <a:p>
            <a:r>
              <a:rPr lang="en-US" sz="3200" dirty="0"/>
              <a:t>Study objectives</a:t>
            </a:r>
          </a:p>
        </p:txBody>
      </p:sp>
      <p:sp>
        <p:nvSpPr>
          <p:cNvPr id="3" name="Content Placeholder 2">
            <a:extLst>
              <a:ext uri="{FF2B5EF4-FFF2-40B4-BE49-F238E27FC236}">
                <a16:creationId xmlns:a16="http://schemas.microsoft.com/office/drawing/2014/main" id="{450C4FBE-25FF-D041-8F34-FC94A699176E}"/>
              </a:ext>
            </a:extLst>
          </p:cNvPr>
          <p:cNvSpPr>
            <a:spLocks noGrp="1"/>
          </p:cNvSpPr>
          <p:nvPr>
            <p:ph idx="1"/>
          </p:nvPr>
        </p:nvSpPr>
        <p:spPr>
          <a:xfrm>
            <a:off x="527539" y="1815018"/>
            <a:ext cx="8256461" cy="4813894"/>
          </a:xfrm>
        </p:spPr>
        <p:txBody>
          <a:bodyPr>
            <a:normAutofit/>
          </a:bodyPr>
          <a:lstStyle/>
          <a:p>
            <a:r>
              <a:rPr lang="en-GB" u="sng" dirty="0"/>
              <a:t>Objective 1</a:t>
            </a:r>
            <a:r>
              <a:rPr lang="en-GB" dirty="0"/>
              <a:t>: to apply computer vision and machine learning techniques to quantify the effects of haircare treatments on hair assembly and to identify correctly whether unknown tresses were treated or not. </a:t>
            </a:r>
          </a:p>
          <a:p>
            <a:endParaRPr lang="en-GB" dirty="0"/>
          </a:p>
          <a:p>
            <a:r>
              <a:rPr lang="en-GB" u="sng" dirty="0"/>
              <a:t>Objective </a:t>
            </a:r>
            <a:r>
              <a:rPr lang="en-GB" dirty="0"/>
              <a:t>2: to explore and compare the outcomes of the  human assessment with those of the artificial intelligence (AI) algorithms.</a:t>
            </a:r>
          </a:p>
        </p:txBody>
      </p:sp>
      <p:sp>
        <p:nvSpPr>
          <p:cNvPr id="5" name="Slide Number Placeholder 4">
            <a:extLst>
              <a:ext uri="{FF2B5EF4-FFF2-40B4-BE49-F238E27FC236}">
                <a16:creationId xmlns:a16="http://schemas.microsoft.com/office/drawing/2014/main" id="{1EC286B8-1EF1-6841-A56A-A0B3ED070AB0}"/>
              </a:ext>
            </a:extLst>
          </p:cNvPr>
          <p:cNvSpPr>
            <a:spLocks noGrp="1"/>
          </p:cNvSpPr>
          <p:nvPr>
            <p:ph type="sldNum" sz="quarter" idx="12"/>
          </p:nvPr>
        </p:nvSpPr>
        <p:spPr/>
        <p:txBody>
          <a:bodyPr/>
          <a:lstStyle/>
          <a:p>
            <a:fld id="{5EB9FFE5-A68D-2A47-B767-AC29BDCDE383}" type="slidenum">
              <a:rPr lang="en-US" smtClean="0"/>
              <a:t>3</a:t>
            </a:fld>
            <a:endParaRPr lang="en-US"/>
          </a:p>
        </p:txBody>
      </p:sp>
    </p:spTree>
    <p:extLst>
      <p:ext uri="{BB962C8B-B14F-4D97-AF65-F5344CB8AC3E}">
        <p14:creationId xmlns:p14="http://schemas.microsoft.com/office/powerpoint/2010/main" val="2989747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CC1-9D2F-8544-973A-F2ADDA9E9E01}"/>
              </a:ext>
            </a:extLst>
          </p:cNvPr>
          <p:cNvSpPr>
            <a:spLocks noGrp="1"/>
          </p:cNvSpPr>
          <p:nvPr>
            <p:ph type="title"/>
          </p:nvPr>
        </p:nvSpPr>
        <p:spPr>
          <a:xfrm>
            <a:off x="344680" y="170916"/>
            <a:ext cx="8424000" cy="720000"/>
          </a:xfrm>
        </p:spPr>
        <p:txBody>
          <a:bodyPr>
            <a:normAutofit fontScale="90000"/>
          </a:bodyPr>
          <a:lstStyle/>
          <a:p>
            <a:br>
              <a:rPr lang="en-US" dirty="0"/>
            </a:br>
            <a:r>
              <a:rPr lang="en-US" sz="3600" dirty="0"/>
              <a:t>Methods: image dataset creation </a:t>
            </a:r>
            <a:br>
              <a:rPr lang="en-US" dirty="0"/>
            </a:br>
            <a:endParaRPr lang="en-US" dirty="0"/>
          </a:p>
        </p:txBody>
      </p:sp>
      <p:pic>
        <p:nvPicPr>
          <p:cNvPr id="1026" name="Picture 2" descr="/var/folders/dj/p0n_606157j5786q5pxgr4k5p6r2n8/T/com.microsoft.Powerpoint/WebArchiveCopyPasteTempFiles/2Q==">
            <a:extLst>
              <a:ext uri="{FF2B5EF4-FFF2-40B4-BE49-F238E27FC236}">
                <a16:creationId xmlns:a16="http://schemas.microsoft.com/office/drawing/2014/main" id="{62A3F195-22C5-BB48-8D34-53AA0196121A}"/>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253647" y="1916939"/>
            <a:ext cx="1503189" cy="435133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CC5B8AB5-71F8-804B-A94C-2E405EE6203B}"/>
              </a:ext>
            </a:extLst>
          </p:cNvPr>
          <p:cNvSpPr>
            <a:spLocks noGrp="1"/>
          </p:cNvSpPr>
          <p:nvPr>
            <p:ph type="sldNum" sz="quarter" idx="12"/>
          </p:nvPr>
        </p:nvSpPr>
        <p:spPr/>
        <p:txBody>
          <a:bodyPr/>
          <a:lstStyle/>
          <a:p>
            <a:fld id="{5EB9FFE5-A68D-2A47-B767-AC29BDCDE383}" type="slidenum">
              <a:rPr lang="en-US" smtClean="0"/>
              <a:t>4</a:t>
            </a:fld>
            <a:endParaRPr lang="en-US"/>
          </a:p>
        </p:txBody>
      </p:sp>
      <p:pic>
        <p:nvPicPr>
          <p:cNvPr id="1028" name="Picture 4" descr="/var/folders/dj/p0n_606157j5786q5pxgr4k5p6r2n8/T/com.microsoft.Powerpoint/WebArchiveCopyPasteTempFiles/2Q==">
            <a:extLst>
              <a:ext uri="{FF2B5EF4-FFF2-40B4-BE49-F238E27FC236}">
                <a16:creationId xmlns:a16="http://schemas.microsoft.com/office/drawing/2014/main" id="{70DE9744-95C7-1F49-A339-209B9D4DA70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06276" y="1916939"/>
            <a:ext cx="1500809"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ar/folders/dj/p0n_606157j5786q5pxgr4k5p6r2n8/T/com.microsoft.Powerpoint/WebArchiveCopyPasteTempFiles/Z">
            <a:extLst>
              <a:ext uri="{FF2B5EF4-FFF2-40B4-BE49-F238E27FC236}">
                <a16:creationId xmlns:a16="http://schemas.microsoft.com/office/drawing/2014/main" id="{DBBB3AD6-7B26-F345-A362-E4EB8274996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56525" y="1915962"/>
            <a:ext cx="1573684" cy="43523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94B5958-1E6C-0F46-A5CE-2414658686C4}"/>
              </a:ext>
            </a:extLst>
          </p:cNvPr>
          <p:cNvSpPr txBox="1"/>
          <p:nvPr/>
        </p:nvSpPr>
        <p:spPr>
          <a:xfrm>
            <a:off x="1647837" y="6268277"/>
            <a:ext cx="675861" cy="331305"/>
          </a:xfrm>
          <a:prstGeom prst="rect">
            <a:avLst/>
          </a:prstGeom>
          <a:noFill/>
        </p:spPr>
        <p:txBody>
          <a:bodyPr wrap="square" lIns="0" tIns="0" rIns="0" bIns="0" rtlCol="0" anchor="t" anchorCtr="0">
            <a:noAutofit/>
          </a:bodyPr>
          <a:lstStyle/>
          <a:p>
            <a:pPr algn="l"/>
            <a:r>
              <a:rPr lang="en-US" sz="2400" dirty="0"/>
              <a:t>-45º</a:t>
            </a:r>
          </a:p>
        </p:txBody>
      </p:sp>
      <p:sp>
        <p:nvSpPr>
          <p:cNvPr id="8" name="TextBox 7">
            <a:extLst>
              <a:ext uri="{FF2B5EF4-FFF2-40B4-BE49-F238E27FC236}">
                <a16:creationId xmlns:a16="http://schemas.microsoft.com/office/drawing/2014/main" id="{BB6E712D-F37C-044B-A738-3F922970C0C3}"/>
              </a:ext>
            </a:extLst>
          </p:cNvPr>
          <p:cNvSpPr txBox="1"/>
          <p:nvPr/>
        </p:nvSpPr>
        <p:spPr>
          <a:xfrm>
            <a:off x="4204832" y="6250348"/>
            <a:ext cx="490331" cy="331305"/>
          </a:xfrm>
          <a:prstGeom prst="rect">
            <a:avLst/>
          </a:prstGeom>
          <a:noFill/>
        </p:spPr>
        <p:txBody>
          <a:bodyPr wrap="square" lIns="0" tIns="0" rIns="0" bIns="0" rtlCol="0" anchor="t" anchorCtr="0">
            <a:noAutofit/>
          </a:bodyPr>
          <a:lstStyle/>
          <a:p>
            <a:pPr algn="l"/>
            <a:r>
              <a:rPr lang="en-US" sz="2400" dirty="0"/>
              <a:t>  0º</a:t>
            </a:r>
          </a:p>
        </p:txBody>
      </p:sp>
      <p:sp>
        <p:nvSpPr>
          <p:cNvPr id="9" name="TextBox 8">
            <a:extLst>
              <a:ext uri="{FF2B5EF4-FFF2-40B4-BE49-F238E27FC236}">
                <a16:creationId xmlns:a16="http://schemas.microsoft.com/office/drawing/2014/main" id="{0BEC32C7-4267-AC4C-A9DD-F6450DC98B17}"/>
              </a:ext>
            </a:extLst>
          </p:cNvPr>
          <p:cNvSpPr txBox="1"/>
          <p:nvPr/>
        </p:nvSpPr>
        <p:spPr>
          <a:xfrm>
            <a:off x="6755081" y="6250348"/>
            <a:ext cx="783541" cy="331305"/>
          </a:xfrm>
          <a:prstGeom prst="rect">
            <a:avLst/>
          </a:prstGeom>
          <a:noFill/>
        </p:spPr>
        <p:txBody>
          <a:bodyPr wrap="square" lIns="0" tIns="0" rIns="0" bIns="0" rtlCol="0" anchor="t" anchorCtr="0">
            <a:noAutofit/>
          </a:bodyPr>
          <a:lstStyle/>
          <a:p>
            <a:pPr algn="l"/>
            <a:r>
              <a:rPr lang="en-US" sz="2400" dirty="0"/>
              <a:t>+45º</a:t>
            </a:r>
          </a:p>
        </p:txBody>
      </p:sp>
      <p:sp>
        <p:nvSpPr>
          <p:cNvPr id="3" name="TextBox 2">
            <a:extLst>
              <a:ext uri="{FF2B5EF4-FFF2-40B4-BE49-F238E27FC236}">
                <a16:creationId xmlns:a16="http://schemas.microsoft.com/office/drawing/2014/main" id="{A73F6FC7-71C2-CE4D-BA6E-E27595F14821}"/>
              </a:ext>
            </a:extLst>
          </p:cNvPr>
          <p:cNvSpPr txBox="1"/>
          <p:nvPr/>
        </p:nvSpPr>
        <p:spPr>
          <a:xfrm>
            <a:off x="344681" y="890915"/>
            <a:ext cx="8593186" cy="911507"/>
          </a:xfrm>
          <a:prstGeom prst="rect">
            <a:avLst/>
          </a:prstGeom>
          <a:noFill/>
        </p:spPr>
        <p:txBody>
          <a:bodyPr wrap="square" lIns="0" tIns="0" rIns="0" bIns="0" rtlCol="0" anchor="t" anchorCtr="0">
            <a:noAutofit/>
          </a:bodyPr>
          <a:lstStyle/>
          <a:p>
            <a:r>
              <a:rPr lang="en-US" sz="2000" b="1" dirty="0">
                <a:solidFill>
                  <a:srgbClr val="C00000"/>
                </a:solidFill>
              </a:rPr>
              <a:t>Figaro tresses database: n=1080 images,  </a:t>
            </a:r>
          </a:p>
          <a:p>
            <a:r>
              <a:rPr lang="en-US" sz="2000" b="1" dirty="0">
                <a:solidFill>
                  <a:srgbClr val="C00000"/>
                </a:solidFill>
              </a:rPr>
              <a:t>available via Mendeley dataset and Data in Brief [3][4]</a:t>
            </a:r>
          </a:p>
        </p:txBody>
      </p:sp>
      <p:sp>
        <p:nvSpPr>
          <p:cNvPr id="5" name="TextBox 4">
            <a:extLst>
              <a:ext uri="{FF2B5EF4-FFF2-40B4-BE49-F238E27FC236}">
                <a16:creationId xmlns:a16="http://schemas.microsoft.com/office/drawing/2014/main" id="{90DF4BF5-AB56-B144-B1D2-6DB7E14199B4}"/>
              </a:ext>
            </a:extLst>
          </p:cNvPr>
          <p:cNvSpPr txBox="1"/>
          <p:nvPr/>
        </p:nvSpPr>
        <p:spPr>
          <a:xfrm>
            <a:off x="2131886" y="6697923"/>
            <a:ext cx="5408763" cy="160077"/>
          </a:xfrm>
          <a:prstGeom prst="rect">
            <a:avLst/>
          </a:prstGeom>
          <a:noFill/>
        </p:spPr>
        <p:txBody>
          <a:bodyPr wrap="square" lIns="0" tIns="0" rIns="0" bIns="0" rtlCol="0" anchor="t" anchorCtr="0">
            <a:noAutofit/>
          </a:bodyPr>
          <a:lstStyle/>
          <a:p>
            <a:pPr algn="l"/>
            <a:r>
              <a:rPr lang="en-US" sz="1000" dirty="0"/>
              <a:t>Fig. 4,5,6,.   Images of the same hair tress (bleached) taken from the three different angles.</a:t>
            </a:r>
          </a:p>
        </p:txBody>
      </p:sp>
    </p:spTree>
    <p:extLst>
      <p:ext uri="{BB962C8B-B14F-4D97-AF65-F5344CB8AC3E}">
        <p14:creationId xmlns:p14="http://schemas.microsoft.com/office/powerpoint/2010/main" val="3512483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017C7AB-547B-C045-98FA-A70B055D9129}"/>
              </a:ext>
            </a:extLst>
          </p:cNvPr>
          <p:cNvSpPr>
            <a:spLocks noGrp="1"/>
          </p:cNvSpPr>
          <p:nvPr>
            <p:ph type="ctrTitle"/>
          </p:nvPr>
        </p:nvSpPr>
        <p:spPr/>
        <p:txBody>
          <a:bodyPr/>
          <a:lstStyle/>
          <a:p>
            <a:r>
              <a:rPr lang="en-US" dirty="0"/>
              <a:t>Project stages </a:t>
            </a:r>
          </a:p>
        </p:txBody>
      </p:sp>
      <p:graphicFrame>
        <p:nvGraphicFramePr>
          <p:cNvPr id="12" name="Diagram 11">
            <a:extLst>
              <a:ext uri="{FF2B5EF4-FFF2-40B4-BE49-F238E27FC236}">
                <a16:creationId xmlns:a16="http://schemas.microsoft.com/office/drawing/2014/main" id="{F1D82AD5-4584-5F48-873D-5DE0019DC359}"/>
              </a:ext>
            </a:extLst>
          </p:cNvPr>
          <p:cNvGraphicFramePr/>
          <p:nvPr>
            <p:extLst>
              <p:ext uri="{D42A27DB-BD31-4B8C-83A1-F6EECF244321}">
                <p14:modId xmlns:p14="http://schemas.microsoft.com/office/powerpoint/2010/main" val="1382467121"/>
              </p:ext>
            </p:extLst>
          </p:nvPr>
        </p:nvGraphicFramePr>
        <p:xfrm>
          <a:off x="360000" y="1271239"/>
          <a:ext cx="8424000" cy="4705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20887A3-CBD7-EE42-8AC0-5386E29E5E7D}"/>
              </a:ext>
            </a:extLst>
          </p:cNvPr>
          <p:cNvSpPr>
            <a:spLocks noGrp="1"/>
          </p:cNvSpPr>
          <p:nvPr>
            <p:ph type="sldNum" sz="quarter" idx="12"/>
          </p:nvPr>
        </p:nvSpPr>
        <p:spPr/>
        <p:txBody>
          <a:bodyPr/>
          <a:lstStyle/>
          <a:p>
            <a:fld id="{5EB9FFE5-A68D-2A47-B767-AC29BDCDE383}" type="slidenum">
              <a:rPr lang="en-US" smtClean="0"/>
              <a:t>5</a:t>
            </a:fld>
            <a:endParaRPr lang="en-US"/>
          </a:p>
        </p:txBody>
      </p:sp>
      <p:sp>
        <p:nvSpPr>
          <p:cNvPr id="2" name="TextBox 1">
            <a:extLst>
              <a:ext uri="{FF2B5EF4-FFF2-40B4-BE49-F238E27FC236}">
                <a16:creationId xmlns:a16="http://schemas.microsoft.com/office/drawing/2014/main" id="{CFF9BD79-04BC-C349-BCD6-EE52702E132F}"/>
              </a:ext>
            </a:extLst>
          </p:cNvPr>
          <p:cNvSpPr txBox="1"/>
          <p:nvPr/>
        </p:nvSpPr>
        <p:spPr>
          <a:xfrm>
            <a:off x="2352905" y="5754030"/>
            <a:ext cx="4716967" cy="223024"/>
          </a:xfrm>
          <a:prstGeom prst="rect">
            <a:avLst/>
          </a:prstGeom>
          <a:noFill/>
        </p:spPr>
        <p:txBody>
          <a:bodyPr wrap="square" lIns="0" tIns="0" rIns="0" bIns="0" rtlCol="0" anchor="t" anchorCtr="0">
            <a:noAutofit/>
          </a:bodyPr>
          <a:lstStyle/>
          <a:p>
            <a:pPr algn="l"/>
            <a:r>
              <a:rPr lang="en-US" sz="1000" dirty="0"/>
              <a:t>Fig.2. Project workflow   </a:t>
            </a:r>
          </a:p>
        </p:txBody>
      </p:sp>
    </p:spTree>
    <p:extLst>
      <p:ext uri="{BB962C8B-B14F-4D97-AF65-F5344CB8AC3E}">
        <p14:creationId xmlns:p14="http://schemas.microsoft.com/office/powerpoint/2010/main" val="105543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CC1-9D2F-8544-973A-F2ADDA9E9E01}"/>
              </a:ext>
            </a:extLst>
          </p:cNvPr>
          <p:cNvSpPr>
            <a:spLocks noGrp="1"/>
          </p:cNvSpPr>
          <p:nvPr>
            <p:ph type="title"/>
          </p:nvPr>
        </p:nvSpPr>
        <p:spPr>
          <a:xfrm>
            <a:off x="500676" y="198395"/>
            <a:ext cx="3442995" cy="1251509"/>
          </a:xfrm>
        </p:spPr>
        <p:txBody>
          <a:bodyPr/>
          <a:lstStyle/>
          <a:p>
            <a:r>
              <a:rPr lang="en-US" sz="3200" dirty="0"/>
              <a:t>Materials</a:t>
            </a:r>
          </a:p>
        </p:txBody>
      </p:sp>
      <p:sp>
        <p:nvSpPr>
          <p:cNvPr id="6" name="Slide Number Placeholder 5">
            <a:extLst>
              <a:ext uri="{FF2B5EF4-FFF2-40B4-BE49-F238E27FC236}">
                <a16:creationId xmlns:a16="http://schemas.microsoft.com/office/drawing/2014/main" id="{8E4E6054-8484-AA4C-AC2D-C69E47A99A26}"/>
              </a:ext>
            </a:extLst>
          </p:cNvPr>
          <p:cNvSpPr>
            <a:spLocks noGrp="1"/>
          </p:cNvSpPr>
          <p:nvPr>
            <p:ph type="sldNum" sz="quarter" idx="12"/>
          </p:nvPr>
        </p:nvSpPr>
        <p:spPr/>
        <p:txBody>
          <a:bodyPr/>
          <a:lstStyle/>
          <a:p>
            <a:fld id="{5EB9FFE5-A68D-2A47-B767-AC29BDCDE383}" type="slidenum">
              <a:rPr lang="en-US" smtClean="0"/>
              <a:t>6</a:t>
            </a:fld>
            <a:endParaRPr lang="en-US"/>
          </a:p>
        </p:txBody>
      </p:sp>
      <p:graphicFrame>
        <p:nvGraphicFramePr>
          <p:cNvPr id="4" name="Diagram 3">
            <a:extLst>
              <a:ext uri="{FF2B5EF4-FFF2-40B4-BE49-F238E27FC236}">
                <a16:creationId xmlns:a16="http://schemas.microsoft.com/office/drawing/2014/main" id="{EEBD308D-F0AB-6A45-9A03-3381BDE009AB}"/>
              </a:ext>
            </a:extLst>
          </p:cNvPr>
          <p:cNvGraphicFramePr/>
          <p:nvPr>
            <p:extLst>
              <p:ext uri="{D42A27DB-BD31-4B8C-83A1-F6EECF244321}">
                <p14:modId xmlns:p14="http://schemas.microsoft.com/office/powerpoint/2010/main" val="344558460"/>
              </p:ext>
            </p:extLst>
          </p:nvPr>
        </p:nvGraphicFramePr>
        <p:xfrm>
          <a:off x="4442604" y="1449904"/>
          <a:ext cx="4701396" cy="44674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EA94F20E-8D37-F649-9FF5-97F106A71E0E}"/>
              </a:ext>
            </a:extLst>
          </p:cNvPr>
          <p:cNvSpPr txBox="1"/>
          <p:nvPr/>
        </p:nvSpPr>
        <p:spPr>
          <a:xfrm>
            <a:off x="4774948" y="5730364"/>
            <a:ext cx="4701396" cy="301862"/>
          </a:xfrm>
          <a:prstGeom prst="rect">
            <a:avLst/>
          </a:prstGeom>
          <a:noFill/>
        </p:spPr>
        <p:txBody>
          <a:bodyPr wrap="square" lIns="0" tIns="0" rIns="0" bIns="0" rtlCol="0" anchor="t" anchorCtr="0">
            <a:noAutofit/>
          </a:bodyPr>
          <a:lstStyle/>
          <a:p>
            <a:pPr algn="l"/>
            <a:r>
              <a:rPr lang="en-US" sz="1000" dirty="0"/>
              <a:t>Fig.3. Workflow representation of the image dataset generation </a:t>
            </a:r>
          </a:p>
        </p:txBody>
      </p:sp>
      <p:sp>
        <p:nvSpPr>
          <p:cNvPr id="7" name="Rectangle 6">
            <a:extLst>
              <a:ext uri="{FF2B5EF4-FFF2-40B4-BE49-F238E27FC236}">
                <a16:creationId xmlns:a16="http://schemas.microsoft.com/office/drawing/2014/main" id="{E774CFD4-F554-8C41-AF8F-9A39B185DA43}"/>
              </a:ext>
            </a:extLst>
          </p:cNvPr>
          <p:cNvSpPr/>
          <p:nvPr/>
        </p:nvSpPr>
        <p:spPr>
          <a:xfrm>
            <a:off x="411465" y="1449904"/>
            <a:ext cx="3296261" cy="4832092"/>
          </a:xfrm>
          <a:prstGeom prst="rect">
            <a:avLst/>
          </a:prstGeom>
          <a:solidFill>
            <a:srgbClr val="C00000"/>
          </a:solidFill>
        </p:spPr>
        <p:txBody>
          <a:bodyPr wrap="square">
            <a:spAutoFit/>
          </a:bodyPr>
          <a:lstStyle/>
          <a:p>
            <a:pPr>
              <a:lnSpc>
                <a:spcPct val="100000"/>
              </a:lnSpc>
            </a:pPr>
            <a:r>
              <a:rPr lang="en-US" sz="1400" dirty="0">
                <a:solidFill>
                  <a:schemeClr val="bg1"/>
                </a:solidFill>
              </a:rPr>
              <a:t>Caucasian virgin hair tresses (n=120), fine medium brown hair, length=10cm, weight=3g</a:t>
            </a:r>
          </a:p>
          <a:p>
            <a:endParaRPr lang="en-US" sz="1400" dirty="0">
              <a:solidFill>
                <a:schemeClr val="bg1"/>
              </a:solidFill>
            </a:endParaRPr>
          </a:p>
          <a:p>
            <a:pPr>
              <a:lnSpc>
                <a:spcPct val="100000"/>
              </a:lnSpc>
            </a:pPr>
            <a:r>
              <a:rPr lang="en-US" sz="1400" dirty="0">
                <a:solidFill>
                  <a:schemeClr val="bg1"/>
                </a:solidFill>
              </a:rPr>
              <a:t>Half of the sample (n=60) was kept as virgin hair; half of the sample (n=60) was bleached lightly with a commercial bleaching product</a:t>
            </a:r>
          </a:p>
          <a:p>
            <a:endParaRPr lang="en-US" sz="1400" dirty="0">
              <a:solidFill>
                <a:schemeClr val="bg1"/>
              </a:solidFill>
            </a:endParaRPr>
          </a:p>
          <a:p>
            <a:pPr>
              <a:lnSpc>
                <a:spcPct val="100000"/>
              </a:lnSpc>
            </a:pPr>
            <a:r>
              <a:rPr lang="en-US" sz="1400" dirty="0">
                <a:solidFill>
                  <a:schemeClr val="bg1"/>
                </a:solidFill>
              </a:rPr>
              <a:t>Commercial shampoo and conditioner (</a:t>
            </a:r>
            <a:r>
              <a:rPr lang="en-US" sz="1400" dirty="0" err="1">
                <a:solidFill>
                  <a:schemeClr val="bg1"/>
                </a:solidFill>
              </a:rPr>
              <a:t>volumising</a:t>
            </a:r>
            <a:r>
              <a:rPr lang="en-US" sz="1400" dirty="0">
                <a:solidFill>
                  <a:schemeClr val="bg1"/>
                </a:solidFill>
              </a:rPr>
              <a:t> and conditioning) were used for treating all hair tresses</a:t>
            </a:r>
          </a:p>
          <a:p>
            <a:endParaRPr lang="en-US" sz="1400" dirty="0"/>
          </a:p>
          <a:p>
            <a:endParaRPr lang="en-US" sz="1400" dirty="0"/>
          </a:p>
          <a:p>
            <a:pPr algn="ctr"/>
            <a:endParaRPr lang="en-US" sz="1400" b="1" dirty="0">
              <a:solidFill>
                <a:srgbClr val="C00000"/>
              </a:solidFill>
            </a:endParaRPr>
          </a:p>
          <a:p>
            <a:pPr algn="ctr"/>
            <a:r>
              <a:rPr lang="en-US" sz="1400" b="1" dirty="0">
                <a:solidFill>
                  <a:schemeClr val="bg1"/>
                </a:solidFill>
              </a:rPr>
              <a:t>Expected theoretical behavior: The treatment will cause volume increase, decrease in alignment and reduction of flyway. The virgin and bleached hair will display the same effects, but the magnitude in bleached hair will be higher</a:t>
            </a:r>
            <a:r>
              <a:rPr lang="en-US" sz="1200" b="1" dirty="0">
                <a:solidFill>
                  <a:schemeClr val="bg1"/>
                </a:solidFill>
              </a:rPr>
              <a:t>. </a:t>
            </a:r>
          </a:p>
        </p:txBody>
      </p:sp>
      <p:sp>
        <p:nvSpPr>
          <p:cNvPr id="10" name="Title 1">
            <a:extLst>
              <a:ext uri="{FF2B5EF4-FFF2-40B4-BE49-F238E27FC236}">
                <a16:creationId xmlns:a16="http://schemas.microsoft.com/office/drawing/2014/main" id="{37C1A6C2-F8A1-D24F-B399-B401720F925E}"/>
              </a:ext>
            </a:extLst>
          </p:cNvPr>
          <p:cNvSpPr txBox="1">
            <a:spLocks/>
          </p:cNvSpPr>
          <p:nvPr/>
        </p:nvSpPr>
        <p:spPr>
          <a:xfrm>
            <a:off x="4249783" y="1025075"/>
            <a:ext cx="4968558" cy="45719"/>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800" b="1" kern="1200" spc="-10" baseline="0">
                <a:solidFill>
                  <a:schemeClr val="tx1"/>
                </a:solidFill>
                <a:latin typeface="+mj-lt"/>
                <a:ea typeface="+mj-ea"/>
                <a:cs typeface="+mj-cs"/>
              </a:defRPr>
            </a:lvl1pPr>
          </a:lstStyle>
          <a:p>
            <a:r>
              <a:rPr lang="en-US" sz="3200" dirty="0"/>
              <a:t>Methods: hair treatments and  image generation</a:t>
            </a:r>
          </a:p>
        </p:txBody>
      </p:sp>
    </p:spTree>
    <p:extLst>
      <p:ext uri="{BB962C8B-B14F-4D97-AF65-F5344CB8AC3E}">
        <p14:creationId xmlns:p14="http://schemas.microsoft.com/office/powerpoint/2010/main" val="2060748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CC1-9D2F-8544-973A-F2ADDA9E9E01}"/>
              </a:ext>
            </a:extLst>
          </p:cNvPr>
          <p:cNvSpPr>
            <a:spLocks noGrp="1"/>
          </p:cNvSpPr>
          <p:nvPr>
            <p:ph type="title"/>
          </p:nvPr>
        </p:nvSpPr>
        <p:spPr>
          <a:xfrm>
            <a:off x="295265" y="273538"/>
            <a:ext cx="8424000" cy="720000"/>
          </a:xfrm>
        </p:spPr>
        <p:txBody>
          <a:bodyPr/>
          <a:lstStyle/>
          <a:p>
            <a:r>
              <a:rPr lang="en-US" sz="3200" dirty="0"/>
              <a:t>Methods: machine learning</a:t>
            </a:r>
          </a:p>
        </p:txBody>
      </p:sp>
      <p:sp>
        <p:nvSpPr>
          <p:cNvPr id="3" name="Content Placeholder 2">
            <a:extLst>
              <a:ext uri="{FF2B5EF4-FFF2-40B4-BE49-F238E27FC236}">
                <a16:creationId xmlns:a16="http://schemas.microsoft.com/office/drawing/2014/main" id="{450C4FBE-25FF-D041-8F34-FC94A699176E}"/>
              </a:ext>
            </a:extLst>
          </p:cNvPr>
          <p:cNvSpPr>
            <a:spLocks noGrp="1"/>
          </p:cNvSpPr>
          <p:nvPr>
            <p:ph idx="1"/>
          </p:nvPr>
        </p:nvSpPr>
        <p:spPr>
          <a:xfrm>
            <a:off x="295265" y="1271256"/>
            <a:ext cx="5638396" cy="4687951"/>
          </a:xfrm>
        </p:spPr>
        <p:txBody>
          <a:bodyPr/>
          <a:lstStyle/>
          <a:p>
            <a:pPr marL="0" indent="0">
              <a:buNone/>
            </a:pPr>
            <a:r>
              <a:rPr lang="en-GB" sz="1800" dirty="0"/>
              <a:t>A training dataset was created using 70% of each image subset (virgin and bleached hair). </a:t>
            </a:r>
          </a:p>
          <a:p>
            <a:r>
              <a:rPr lang="en-GB" sz="1800" dirty="0"/>
              <a:t>Features for analysis:  Volume (Global &amp; Local Hair volume) and Alignment (Histogram of Gradients- HOG) [5] as, in combination, these provide information on the hair assembly responses to a volumizing but also conditioning treatment</a:t>
            </a:r>
          </a:p>
          <a:p>
            <a:pPr marL="0" indent="0">
              <a:buNone/>
            </a:pPr>
            <a:r>
              <a:rPr lang="en-GB" sz="1800" dirty="0"/>
              <a:t>Two validation tests were conducted using 30% of images (unseen): </a:t>
            </a:r>
          </a:p>
          <a:p>
            <a:r>
              <a:rPr lang="en-GB" sz="1800" dirty="0"/>
              <a:t>“Time order tests” - </a:t>
            </a:r>
            <a:r>
              <a:rPr lang="en-GB" sz="1800" i="1" dirty="0"/>
              <a:t>could images of the same tress from two unknown treatment points be correctly ordered?</a:t>
            </a:r>
            <a:r>
              <a:rPr lang="en-GB" sz="1800" dirty="0"/>
              <a:t> </a:t>
            </a:r>
          </a:p>
          <a:p>
            <a:r>
              <a:rPr lang="en-GB" sz="1800" dirty="0"/>
              <a:t>”</a:t>
            </a:r>
            <a:r>
              <a:rPr lang="en-US" sz="1800" dirty="0"/>
              <a:t> Timepoint recognition test</a:t>
            </a:r>
            <a:r>
              <a:rPr lang="en-GB" sz="1800" dirty="0"/>
              <a:t>” - </a:t>
            </a:r>
            <a:r>
              <a:rPr lang="en-GB" sz="1800" i="1" dirty="0"/>
              <a:t>could a tress image from unknown treatment point be assigned to the correct treatment points</a:t>
            </a:r>
            <a:r>
              <a:rPr lang="en-GB" sz="1800" dirty="0"/>
              <a:t> </a:t>
            </a:r>
          </a:p>
        </p:txBody>
      </p:sp>
      <p:sp>
        <p:nvSpPr>
          <p:cNvPr id="6" name="Slide Number Placeholder 5">
            <a:extLst>
              <a:ext uri="{FF2B5EF4-FFF2-40B4-BE49-F238E27FC236}">
                <a16:creationId xmlns:a16="http://schemas.microsoft.com/office/drawing/2014/main" id="{BC678F9F-75A6-0D4E-B6DB-C6EA81262E14}"/>
              </a:ext>
            </a:extLst>
          </p:cNvPr>
          <p:cNvSpPr>
            <a:spLocks noGrp="1"/>
          </p:cNvSpPr>
          <p:nvPr>
            <p:ph type="sldNum" sz="quarter" idx="12"/>
          </p:nvPr>
        </p:nvSpPr>
        <p:spPr/>
        <p:txBody>
          <a:bodyPr/>
          <a:lstStyle/>
          <a:p>
            <a:fld id="{5EB9FFE5-A68D-2A47-B767-AC29BDCDE383}" type="slidenum">
              <a:rPr lang="en-US" smtClean="0"/>
              <a:t>7</a:t>
            </a:fld>
            <a:endParaRPr lang="en-US"/>
          </a:p>
        </p:txBody>
      </p:sp>
      <p:pic>
        <p:nvPicPr>
          <p:cNvPr id="11" name="Picture 10">
            <a:extLst>
              <a:ext uri="{FF2B5EF4-FFF2-40B4-BE49-F238E27FC236}">
                <a16:creationId xmlns:a16="http://schemas.microsoft.com/office/drawing/2014/main" id="{B7543E28-D89E-034C-9539-D0ECC94FD1C2}"/>
              </a:ext>
            </a:extLst>
          </p:cNvPr>
          <p:cNvPicPr>
            <a:picLocks noChangeAspect="1"/>
          </p:cNvPicPr>
          <p:nvPr/>
        </p:nvPicPr>
        <p:blipFill>
          <a:blip r:embed="rId3"/>
          <a:stretch>
            <a:fillRect/>
          </a:stretch>
        </p:blipFill>
        <p:spPr>
          <a:xfrm>
            <a:off x="6135175" y="3657902"/>
            <a:ext cx="2322735" cy="2521966"/>
          </a:xfrm>
          <a:prstGeom prst="rect">
            <a:avLst/>
          </a:prstGeom>
        </p:spPr>
      </p:pic>
      <p:sp>
        <p:nvSpPr>
          <p:cNvPr id="12" name="TextBox 11">
            <a:extLst>
              <a:ext uri="{FF2B5EF4-FFF2-40B4-BE49-F238E27FC236}">
                <a16:creationId xmlns:a16="http://schemas.microsoft.com/office/drawing/2014/main" id="{5991201F-E9BD-D147-B651-C70D32FC1C72}"/>
              </a:ext>
            </a:extLst>
          </p:cNvPr>
          <p:cNvSpPr txBox="1"/>
          <p:nvPr/>
        </p:nvSpPr>
        <p:spPr>
          <a:xfrm>
            <a:off x="6135175" y="6358912"/>
            <a:ext cx="2397303" cy="180000"/>
          </a:xfrm>
          <a:prstGeom prst="rect">
            <a:avLst/>
          </a:prstGeom>
          <a:noFill/>
        </p:spPr>
        <p:txBody>
          <a:bodyPr wrap="square" lIns="0" tIns="0" rIns="0" bIns="0" rtlCol="0" anchor="t" anchorCtr="0">
            <a:noAutofit/>
          </a:bodyPr>
          <a:lstStyle/>
          <a:p>
            <a:pPr algn="l"/>
            <a:r>
              <a:rPr lang="en-US" sz="1000" dirty="0"/>
              <a:t>Fig. 8. Example of HOG extraction </a:t>
            </a:r>
          </a:p>
        </p:txBody>
      </p:sp>
      <p:sp>
        <p:nvSpPr>
          <p:cNvPr id="13" name="TextBox 12">
            <a:extLst>
              <a:ext uri="{FF2B5EF4-FFF2-40B4-BE49-F238E27FC236}">
                <a16:creationId xmlns:a16="http://schemas.microsoft.com/office/drawing/2014/main" id="{6B9D19CB-E80D-654A-807D-717577D84755}"/>
              </a:ext>
            </a:extLst>
          </p:cNvPr>
          <p:cNvSpPr txBox="1"/>
          <p:nvPr/>
        </p:nvSpPr>
        <p:spPr>
          <a:xfrm>
            <a:off x="6135175" y="3090818"/>
            <a:ext cx="2900346" cy="489541"/>
          </a:xfrm>
          <a:prstGeom prst="rect">
            <a:avLst/>
          </a:prstGeom>
          <a:noFill/>
        </p:spPr>
        <p:txBody>
          <a:bodyPr wrap="square" lIns="0" tIns="0" rIns="0" bIns="0" rtlCol="0" anchor="t" anchorCtr="0">
            <a:noAutofit/>
          </a:bodyPr>
          <a:lstStyle/>
          <a:p>
            <a:pPr algn="l"/>
            <a:r>
              <a:rPr lang="en-US" sz="1000" dirty="0"/>
              <a:t>Fig. 7. Example of tress sub division in thirds for the computation of the Local Hair Volume  </a:t>
            </a:r>
          </a:p>
        </p:txBody>
      </p:sp>
      <p:pic>
        <p:nvPicPr>
          <p:cNvPr id="4" name="Picture 3">
            <a:extLst>
              <a:ext uri="{FF2B5EF4-FFF2-40B4-BE49-F238E27FC236}">
                <a16:creationId xmlns:a16="http://schemas.microsoft.com/office/drawing/2014/main" id="{AD1D648F-3B35-3B4E-9E20-FC19DD6B3E46}"/>
              </a:ext>
            </a:extLst>
          </p:cNvPr>
          <p:cNvPicPr>
            <a:picLocks noChangeAspect="1"/>
          </p:cNvPicPr>
          <p:nvPr/>
        </p:nvPicPr>
        <p:blipFill>
          <a:blip r:embed="rId4"/>
          <a:stretch>
            <a:fillRect/>
          </a:stretch>
        </p:blipFill>
        <p:spPr>
          <a:xfrm>
            <a:off x="6135174" y="222265"/>
            <a:ext cx="2005215" cy="2631316"/>
          </a:xfrm>
          <a:prstGeom prst="rect">
            <a:avLst/>
          </a:prstGeom>
        </p:spPr>
      </p:pic>
    </p:spTree>
    <p:extLst>
      <p:ext uri="{BB962C8B-B14F-4D97-AF65-F5344CB8AC3E}">
        <p14:creationId xmlns:p14="http://schemas.microsoft.com/office/powerpoint/2010/main" val="314052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CC1-9D2F-8544-973A-F2ADDA9E9E01}"/>
              </a:ext>
            </a:extLst>
          </p:cNvPr>
          <p:cNvSpPr>
            <a:spLocks noGrp="1"/>
          </p:cNvSpPr>
          <p:nvPr>
            <p:ph type="title"/>
          </p:nvPr>
        </p:nvSpPr>
        <p:spPr>
          <a:xfrm>
            <a:off x="226005" y="136525"/>
            <a:ext cx="8424000" cy="720000"/>
          </a:xfrm>
        </p:spPr>
        <p:txBody>
          <a:bodyPr/>
          <a:lstStyle/>
          <a:p>
            <a:r>
              <a:rPr lang="en-US" sz="3200" dirty="0"/>
              <a:t>Methods: sensory and online tests</a:t>
            </a:r>
          </a:p>
        </p:txBody>
      </p:sp>
      <p:sp>
        <p:nvSpPr>
          <p:cNvPr id="5" name="Slide Number Placeholder 4">
            <a:extLst>
              <a:ext uri="{FF2B5EF4-FFF2-40B4-BE49-F238E27FC236}">
                <a16:creationId xmlns:a16="http://schemas.microsoft.com/office/drawing/2014/main" id="{0848888C-6E29-0A4E-B2F1-3C29D03D1DFC}"/>
              </a:ext>
            </a:extLst>
          </p:cNvPr>
          <p:cNvSpPr>
            <a:spLocks noGrp="1"/>
          </p:cNvSpPr>
          <p:nvPr>
            <p:ph type="sldNum" sz="quarter" idx="12"/>
          </p:nvPr>
        </p:nvSpPr>
        <p:spPr/>
        <p:txBody>
          <a:bodyPr/>
          <a:lstStyle/>
          <a:p>
            <a:fld id="{5EB9FFE5-A68D-2A47-B767-AC29BDCDE383}" type="slidenum">
              <a:rPr lang="en-US" smtClean="0"/>
              <a:t>8</a:t>
            </a:fld>
            <a:endParaRPr lang="en-US"/>
          </a:p>
        </p:txBody>
      </p:sp>
      <p:graphicFrame>
        <p:nvGraphicFramePr>
          <p:cNvPr id="6" name="Diagram 5">
            <a:extLst>
              <a:ext uri="{FF2B5EF4-FFF2-40B4-BE49-F238E27FC236}">
                <a16:creationId xmlns:a16="http://schemas.microsoft.com/office/drawing/2014/main" id="{CADFD7B8-0EFC-E04C-B3A3-C6565E759ED3}"/>
              </a:ext>
            </a:extLst>
          </p:cNvPr>
          <p:cNvGraphicFramePr/>
          <p:nvPr>
            <p:extLst>
              <p:ext uri="{D42A27DB-BD31-4B8C-83A1-F6EECF244321}">
                <p14:modId xmlns:p14="http://schemas.microsoft.com/office/powerpoint/2010/main" val="4050861988"/>
              </p:ext>
            </p:extLst>
          </p:nvPr>
        </p:nvGraphicFramePr>
        <p:xfrm>
          <a:off x="705679" y="1231993"/>
          <a:ext cx="7464652" cy="4823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08BC14F1-4F5E-E74D-96AB-D872B902C69F}"/>
              </a:ext>
            </a:extLst>
          </p:cNvPr>
          <p:cNvSpPr txBox="1"/>
          <p:nvPr/>
        </p:nvSpPr>
        <p:spPr>
          <a:xfrm>
            <a:off x="509088" y="814550"/>
            <a:ext cx="8634912" cy="417443"/>
          </a:xfrm>
          <a:prstGeom prst="rect">
            <a:avLst/>
          </a:prstGeom>
          <a:noFill/>
        </p:spPr>
        <p:txBody>
          <a:bodyPr wrap="square" lIns="0" tIns="0" rIns="0" bIns="0" rtlCol="0" anchor="t" anchorCtr="0">
            <a:noAutofit/>
          </a:bodyPr>
          <a:lstStyle/>
          <a:p>
            <a:pPr algn="ctr"/>
            <a:r>
              <a:rPr lang="en-US" b="1" dirty="0">
                <a:solidFill>
                  <a:srgbClr val="C00000"/>
                </a:solidFill>
              </a:rPr>
              <a:t>Sensory and online tests included three questions, asking the participants to assess:  tress volume, straightness and flyaway</a:t>
            </a:r>
            <a:r>
              <a:rPr lang="en-US" sz="2400" dirty="0">
                <a:solidFill>
                  <a:srgbClr val="C00000"/>
                </a:solidFill>
              </a:rPr>
              <a:t>.</a:t>
            </a:r>
          </a:p>
        </p:txBody>
      </p:sp>
      <p:sp>
        <p:nvSpPr>
          <p:cNvPr id="4" name="TextBox 3">
            <a:extLst>
              <a:ext uri="{FF2B5EF4-FFF2-40B4-BE49-F238E27FC236}">
                <a16:creationId xmlns:a16="http://schemas.microsoft.com/office/drawing/2014/main" id="{2878B173-59AE-0946-BD56-DB09406625EB}"/>
              </a:ext>
            </a:extLst>
          </p:cNvPr>
          <p:cNvSpPr txBox="1"/>
          <p:nvPr/>
        </p:nvSpPr>
        <p:spPr>
          <a:xfrm>
            <a:off x="2986457" y="6234642"/>
            <a:ext cx="6698717" cy="392014"/>
          </a:xfrm>
          <a:prstGeom prst="rect">
            <a:avLst/>
          </a:prstGeom>
          <a:noFill/>
        </p:spPr>
        <p:txBody>
          <a:bodyPr wrap="square" lIns="0" tIns="0" rIns="0" bIns="0" rtlCol="0" anchor="t" anchorCtr="0">
            <a:noAutofit/>
          </a:bodyPr>
          <a:lstStyle/>
          <a:p>
            <a:pPr algn="l"/>
            <a:r>
              <a:rPr lang="en-US" sz="1000" dirty="0"/>
              <a:t>Fig.9. Summaries of the sensory human assessment </a:t>
            </a:r>
          </a:p>
        </p:txBody>
      </p:sp>
    </p:spTree>
    <p:extLst>
      <p:ext uri="{BB962C8B-B14F-4D97-AF65-F5344CB8AC3E}">
        <p14:creationId xmlns:p14="http://schemas.microsoft.com/office/powerpoint/2010/main" val="3671731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0B266-262D-1E4F-AD13-EFD5D1D495EE}"/>
              </a:ext>
            </a:extLst>
          </p:cNvPr>
          <p:cNvSpPr>
            <a:spLocks noGrp="1"/>
          </p:cNvSpPr>
          <p:nvPr>
            <p:ph type="title"/>
          </p:nvPr>
        </p:nvSpPr>
        <p:spPr/>
        <p:txBody>
          <a:bodyPr/>
          <a:lstStyle/>
          <a:p>
            <a:r>
              <a:rPr lang="en-US" dirty="0"/>
              <a:t>Machine learning test results</a:t>
            </a:r>
          </a:p>
        </p:txBody>
      </p:sp>
      <p:sp>
        <p:nvSpPr>
          <p:cNvPr id="3" name="Content Placeholder 2">
            <a:extLst>
              <a:ext uri="{FF2B5EF4-FFF2-40B4-BE49-F238E27FC236}">
                <a16:creationId xmlns:a16="http://schemas.microsoft.com/office/drawing/2014/main" id="{2D8E9631-371A-B048-B424-926E746CDBB4}"/>
              </a:ext>
            </a:extLst>
          </p:cNvPr>
          <p:cNvSpPr>
            <a:spLocks noGrp="1"/>
          </p:cNvSpPr>
          <p:nvPr>
            <p:ph idx="1"/>
          </p:nvPr>
        </p:nvSpPr>
        <p:spPr>
          <a:xfrm>
            <a:off x="360001" y="1533846"/>
            <a:ext cx="3639505" cy="4351338"/>
          </a:xfrm>
        </p:spPr>
        <p:txBody>
          <a:bodyPr/>
          <a:lstStyle/>
          <a:p>
            <a:r>
              <a:rPr lang="en-US" sz="1800" dirty="0"/>
              <a:t>Treatment order test: Two images of a tress representing two time points should be correctly ordered </a:t>
            </a:r>
          </a:p>
          <a:p>
            <a:pPr marL="0" indent="0">
              <a:buNone/>
            </a:pPr>
            <a:r>
              <a:rPr lang="en-US" sz="1800" dirty="0">
                <a:solidFill>
                  <a:srgbClr val="C00000"/>
                </a:solidFill>
              </a:rPr>
              <a:t>Example: tress A comes from a time point before tress B; over 80% accuracy</a:t>
            </a:r>
          </a:p>
          <a:p>
            <a:r>
              <a:rPr lang="en-US" sz="1800" dirty="0"/>
              <a:t>Timepoint recognition test</a:t>
            </a:r>
          </a:p>
          <a:p>
            <a:pPr marL="0" indent="0">
              <a:buNone/>
            </a:pPr>
            <a:r>
              <a:rPr lang="en-US" sz="1800" dirty="0">
                <a:solidFill>
                  <a:srgbClr val="C00000"/>
                </a:solidFill>
              </a:rPr>
              <a:t>Example: unknown tress is correctly allocated to its timepoint  </a:t>
            </a:r>
          </a:p>
          <a:p>
            <a:pPr marL="0" indent="0">
              <a:buNone/>
            </a:pPr>
            <a:r>
              <a:rPr lang="en-US" sz="1800" dirty="0">
                <a:solidFill>
                  <a:srgbClr val="C00000"/>
                </a:solidFill>
              </a:rPr>
              <a:t>More challenging; higher accuracy when T1 and T2 were grouped together</a:t>
            </a:r>
          </a:p>
          <a:p>
            <a:pPr marL="0" indent="0">
              <a:buNone/>
            </a:pPr>
            <a:endParaRPr lang="en-US" dirty="0"/>
          </a:p>
        </p:txBody>
      </p:sp>
      <p:sp>
        <p:nvSpPr>
          <p:cNvPr id="4" name="Slide Number Placeholder 3">
            <a:extLst>
              <a:ext uri="{FF2B5EF4-FFF2-40B4-BE49-F238E27FC236}">
                <a16:creationId xmlns:a16="http://schemas.microsoft.com/office/drawing/2014/main" id="{2C68BB5E-3DBC-4449-B1E7-85B9062FADE1}"/>
              </a:ext>
            </a:extLst>
          </p:cNvPr>
          <p:cNvSpPr>
            <a:spLocks noGrp="1"/>
          </p:cNvSpPr>
          <p:nvPr>
            <p:ph type="sldNum" sz="quarter" idx="12"/>
          </p:nvPr>
        </p:nvSpPr>
        <p:spPr/>
        <p:txBody>
          <a:bodyPr/>
          <a:lstStyle/>
          <a:p>
            <a:fld id="{5EB9FFE5-A68D-2A47-B767-AC29BDCDE383}" type="slidenum">
              <a:rPr lang="en-US" smtClean="0"/>
              <a:t>9</a:t>
            </a:fld>
            <a:endParaRPr lang="en-US"/>
          </a:p>
        </p:txBody>
      </p:sp>
      <p:pic>
        <p:nvPicPr>
          <p:cNvPr id="5" name="Immagine 11">
            <a:extLst>
              <a:ext uri="{FF2B5EF4-FFF2-40B4-BE49-F238E27FC236}">
                <a16:creationId xmlns:a16="http://schemas.microsoft.com/office/drawing/2014/main" id="{6C0A7E43-97A3-AF4F-8716-42DF2B6F29AD}"/>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5523" y="1996067"/>
            <a:ext cx="4583150" cy="3033131"/>
          </a:xfrm>
          <a:prstGeom prst="rect">
            <a:avLst/>
          </a:prstGeom>
          <a:noFill/>
          <a:ln>
            <a:noFill/>
          </a:ln>
        </p:spPr>
      </p:pic>
      <p:sp>
        <p:nvSpPr>
          <p:cNvPr id="6" name="TextBox 5">
            <a:extLst>
              <a:ext uri="{FF2B5EF4-FFF2-40B4-BE49-F238E27FC236}">
                <a16:creationId xmlns:a16="http://schemas.microsoft.com/office/drawing/2014/main" id="{89A7D2BC-BF66-9648-A879-7A96700FC016}"/>
              </a:ext>
            </a:extLst>
          </p:cNvPr>
          <p:cNvSpPr txBox="1"/>
          <p:nvPr/>
        </p:nvSpPr>
        <p:spPr>
          <a:xfrm>
            <a:off x="4538546" y="6176963"/>
            <a:ext cx="2241395" cy="271949"/>
          </a:xfrm>
          <a:prstGeom prst="rect">
            <a:avLst/>
          </a:prstGeom>
          <a:noFill/>
        </p:spPr>
        <p:txBody>
          <a:bodyPr wrap="square" lIns="0" tIns="0" rIns="0" bIns="0" rtlCol="0" anchor="t" anchorCtr="0">
            <a:noAutofit/>
          </a:bodyPr>
          <a:lstStyle/>
          <a:p>
            <a:pPr algn="l"/>
            <a:endParaRPr lang="en-US" sz="2400" dirty="0"/>
          </a:p>
        </p:txBody>
      </p:sp>
      <p:sp>
        <p:nvSpPr>
          <p:cNvPr id="7" name="TextBox 6">
            <a:extLst>
              <a:ext uri="{FF2B5EF4-FFF2-40B4-BE49-F238E27FC236}">
                <a16:creationId xmlns:a16="http://schemas.microsoft.com/office/drawing/2014/main" id="{FA9BA1ED-0D17-D54F-BADB-DF2112D729B6}"/>
              </a:ext>
            </a:extLst>
          </p:cNvPr>
          <p:cNvSpPr txBox="1"/>
          <p:nvPr/>
        </p:nvSpPr>
        <p:spPr>
          <a:xfrm>
            <a:off x="4855702" y="5403707"/>
            <a:ext cx="3065044" cy="265520"/>
          </a:xfrm>
          <a:prstGeom prst="rect">
            <a:avLst/>
          </a:prstGeom>
          <a:noFill/>
        </p:spPr>
        <p:txBody>
          <a:bodyPr wrap="square" lIns="0" tIns="0" rIns="0" bIns="0" rtlCol="0" anchor="t" anchorCtr="0">
            <a:noAutofit/>
          </a:bodyPr>
          <a:lstStyle/>
          <a:p>
            <a:pPr algn="l"/>
            <a:r>
              <a:rPr lang="en-US" sz="1000" dirty="0"/>
              <a:t>Fig. 10. Confusion matrices. Correct results in bold</a:t>
            </a:r>
          </a:p>
        </p:txBody>
      </p:sp>
    </p:spTree>
    <p:extLst>
      <p:ext uri="{BB962C8B-B14F-4D97-AF65-F5344CB8AC3E}">
        <p14:creationId xmlns:p14="http://schemas.microsoft.com/office/powerpoint/2010/main" val="2874186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F663D-8C15-224B-A136-F9C969B0F08D}"/>
              </a:ext>
            </a:extLst>
          </p:cNvPr>
          <p:cNvSpPr>
            <a:spLocks noGrp="1"/>
          </p:cNvSpPr>
          <p:nvPr>
            <p:ph type="title"/>
          </p:nvPr>
        </p:nvSpPr>
        <p:spPr>
          <a:xfrm>
            <a:off x="180001" y="106173"/>
            <a:ext cx="8783999" cy="720000"/>
          </a:xfrm>
        </p:spPr>
        <p:txBody>
          <a:bodyPr/>
          <a:lstStyle/>
          <a:p>
            <a:r>
              <a:rPr lang="en-US" sz="3200" dirty="0"/>
              <a:t>Results: AI analysis of volume and alignment </a:t>
            </a:r>
          </a:p>
        </p:txBody>
      </p:sp>
      <p:sp>
        <p:nvSpPr>
          <p:cNvPr id="4" name="Slide Number Placeholder 3">
            <a:extLst>
              <a:ext uri="{FF2B5EF4-FFF2-40B4-BE49-F238E27FC236}">
                <a16:creationId xmlns:a16="http://schemas.microsoft.com/office/drawing/2014/main" id="{BB0FE2E5-EA1B-944C-A8F0-1F28CEFA36FC}"/>
              </a:ext>
            </a:extLst>
          </p:cNvPr>
          <p:cNvSpPr>
            <a:spLocks noGrp="1"/>
          </p:cNvSpPr>
          <p:nvPr>
            <p:ph type="sldNum" sz="quarter" idx="12"/>
          </p:nvPr>
        </p:nvSpPr>
        <p:spPr/>
        <p:txBody>
          <a:bodyPr/>
          <a:lstStyle/>
          <a:p>
            <a:fld id="{5EB9FFE5-A68D-2A47-B767-AC29BDCDE383}" type="slidenum">
              <a:rPr lang="en-US" smtClean="0"/>
              <a:t>10</a:t>
            </a:fld>
            <a:endParaRPr lang="en-US"/>
          </a:p>
        </p:txBody>
      </p:sp>
      <p:sp>
        <p:nvSpPr>
          <p:cNvPr id="8" name="TextBox 7">
            <a:extLst>
              <a:ext uri="{FF2B5EF4-FFF2-40B4-BE49-F238E27FC236}">
                <a16:creationId xmlns:a16="http://schemas.microsoft.com/office/drawing/2014/main" id="{AEC0A110-0C7C-CA4B-882E-6513DA1EC4E7}"/>
              </a:ext>
            </a:extLst>
          </p:cNvPr>
          <p:cNvSpPr txBox="1"/>
          <p:nvPr/>
        </p:nvSpPr>
        <p:spPr>
          <a:xfrm>
            <a:off x="477078" y="1537252"/>
            <a:ext cx="2517913" cy="1258957"/>
          </a:xfrm>
          <a:prstGeom prst="rect">
            <a:avLst/>
          </a:prstGeom>
          <a:noFill/>
        </p:spPr>
        <p:txBody>
          <a:bodyPr wrap="square" lIns="0" tIns="0" rIns="0" bIns="0" rtlCol="0" anchor="t" anchorCtr="0">
            <a:noAutofit/>
          </a:bodyPr>
          <a:lstStyle/>
          <a:p>
            <a:pPr algn="l"/>
            <a:endParaRPr lang="en-US" sz="2400" dirty="0"/>
          </a:p>
        </p:txBody>
      </p:sp>
      <p:sp>
        <p:nvSpPr>
          <p:cNvPr id="9" name="Content Placeholder 2">
            <a:extLst>
              <a:ext uri="{FF2B5EF4-FFF2-40B4-BE49-F238E27FC236}">
                <a16:creationId xmlns:a16="http://schemas.microsoft.com/office/drawing/2014/main" id="{E4E77B7C-C939-5B4C-9916-34EBD04D7BA6}"/>
              </a:ext>
            </a:extLst>
          </p:cNvPr>
          <p:cNvSpPr>
            <a:spLocks noGrp="1"/>
          </p:cNvSpPr>
          <p:nvPr>
            <p:ph idx="1"/>
          </p:nvPr>
        </p:nvSpPr>
        <p:spPr>
          <a:xfrm>
            <a:off x="4637989" y="826173"/>
            <a:ext cx="4211999" cy="1329167"/>
          </a:xfrm>
        </p:spPr>
        <p:txBody>
          <a:bodyPr/>
          <a:lstStyle/>
          <a:p>
            <a:pPr marL="0" indent="0">
              <a:spcAft>
                <a:spcPts val="0"/>
              </a:spcAft>
              <a:buNone/>
            </a:pPr>
            <a:r>
              <a:rPr lang="en-US" sz="1800" b="1" dirty="0"/>
              <a:t>Bleached hair:</a:t>
            </a:r>
          </a:p>
          <a:p>
            <a:pPr marL="285750" indent="-285750">
              <a:spcAft>
                <a:spcPts val="0"/>
              </a:spcAft>
              <a:buFont typeface="Arial" panose="020B0604020202020204" pitchFamily="34" charset="0"/>
              <a:buChar char="•"/>
            </a:pPr>
            <a:r>
              <a:rPr lang="en-US" sz="1400" dirty="0"/>
              <a:t>Volume: </a:t>
            </a:r>
            <a:r>
              <a:rPr lang="en-US" sz="1400" b="1" dirty="0"/>
              <a:t>GHV</a:t>
            </a:r>
            <a:r>
              <a:rPr lang="en-US" sz="1400" dirty="0"/>
              <a:t> reduction at t1* and t2 vs t0</a:t>
            </a:r>
            <a:endParaRPr lang="en-US" sz="1400" b="1" dirty="0"/>
          </a:p>
          <a:p>
            <a:pPr marL="285750" indent="-285750">
              <a:spcAft>
                <a:spcPts val="0"/>
              </a:spcAft>
              <a:buFont typeface="Arial" panose="020B0604020202020204" pitchFamily="34" charset="0"/>
              <a:buChar char="•"/>
            </a:pPr>
            <a:r>
              <a:rPr lang="en-US" sz="1400" dirty="0"/>
              <a:t>Alignment index: alignment increased by 7% and 4% for t1 and t2  vs t0</a:t>
            </a:r>
          </a:p>
          <a:p>
            <a:endParaRPr lang="en-US" dirty="0"/>
          </a:p>
        </p:txBody>
      </p:sp>
      <p:sp>
        <p:nvSpPr>
          <p:cNvPr id="10" name="Rectangle 9">
            <a:extLst>
              <a:ext uri="{FF2B5EF4-FFF2-40B4-BE49-F238E27FC236}">
                <a16:creationId xmlns:a16="http://schemas.microsoft.com/office/drawing/2014/main" id="{94A01D1C-EA3B-EF4B-B7F4-078A62FB7CF1}"/>
              </a:ext>
            </a:extLst>
          </p:cNvPr>
          <p:cNvSpPr/>
          <p:nvPr/>
        </p:nvSpPr>
        <p:spPr>
          <a:xfrm>
            <a:off x="528283" y="826173"/>
            <a:ext cx="3890458" cy="1015663"/>
          </a:xfrm>
          <a:prstGeom prst="rect">
            <a:avLst/>
          </a:prstGeom>
        </p:spPr>
        <p:txBody>
          <a:bodyPr wrap="square">
            <a:spAutoFit/>
          </a:bodyPr>
          <a:lstStyle/>
          <a:p>
            <a:r>
              <a:rPr lang="en-US" b="1" dirty="0"/>
              <a:t>Virgin hair: </a:t>
            </a:r>
          </a:p>
          <a:p>
            <a:pPr marL="285750" indent="-285750">
              <a:buFont typeface="Arial" panose="020B0604020202020204" pitchFamily="34" charset="0"/>
              <a:buChar char="•"/>
            </a:pPr>
            <a:r>
              <a:rPr lang="en-US" sz="1400" dirty="0"/>
              <a:t>Volume: </a:t>
            </a:r>
            <a:r>
              <a:rPr lang="en-US" sz="1400" b="1" dirty="0"/>
              <a:t>GHV</a:t>
            </a:r>
            <a:r>
              <a:rPr lang="en-US" sz="1400" dirty="0"/>
              <a:t> reduction at t1* and t2* vs t0</a:t>
            </a:r>
            <a:endParaRPr lang="en-US" sz="1400" b="1" dirty="0"/>
          </a:p>
          <a:p>
            <a:pPr marL="285750" indent="-285750">
              <a:buFont typeface="Arial" panose="020B0604020202020204" pitchFamily="34" charset="0"/>
              <a:buChar char="•"/>
            </a:pPr>
            <a:r>
              <a:rPr lang="en-US" sz="1400" dirty="0"/>
              <a:t>Alignment index: alignment increased by 5% and 4% for t1 and t2  vs t0</a:t>
            </a:r>
          </a:p>
        </p:txBody>
      </p:sp>
      <p:grpSp>
        <p:nvGrpSpPr>
          <p:cNvPr id="18" name="Group 17">
            <a:extLst>
              <a:ext uri="{FF2B5EF4-FFF2-40B4-BE49-F238E27FC236}">
                <a16:creationId xmlns:a16="http://schemas.microsoft.com/office/drawing/2014/main" id="{F34416F5-B173-3B47-B84A-4CF279F8F3F0}"/>
              </a:ext>
            </a:extLst>
          </p:cNvPr>
          <p:cNvGrpSpPr/>
          <p:nvPr/>
        </p:nvGrpSpPr>
        <p:grpSpPr>
          <a:xfrm>
            <a:off x="660868" y="2576702"/>
            <a:ext cx="7734887" cy="3251970"/>
            <a:chOff x="0" y="0"/>
            <a:chExt cx="6301022" cy="2424430"/>
          </a:xfrm>
        </p:grpSpPr>
        <p:pic>
          <p:nvPicPr>
            <p:cNvPr id="19" name="Picture 18">
              <a:extLst>
                <a:ext uri="{FF2B5EF4-FFF2-40B4-BE49-F238E27FC236}">
                  <a16:creationId xmlns:a16="http://schemas.microsoft.com/office/drawing/2014/main" id="{D56DEEB9-BE0D-B343-8FA8-4F271159E6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61252" y="0"/>
              <a:ext cx="3239770" cy="2424430"/>
            </a:xfrm>
            <a:prstGeom prst="rect">
              <a:avLst/>
            </a:prstGeom>
          </p:spPr>
        </p:pic>
        <p:pic>
          <p:nvPicPr>
            <p:cNvPr id="20" name="Picture 19">
              <a:extLst>
                <a:ext uri="{FF2B5EF4-FFF2-40B4-BE49-F238E27FC236}">
                  <a16:creationId xmlns:a16="http://schemas.microsoft.com/office/drawing/2014/main" id="{0E73BD06-E0C7-FA4A-8D84-0BA44CA182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3243580" cy="2424430"/>
            </a:xfrm>
            <a:prstGeom prst="rect">
              <a:avLst/>
            </a:prstGeom>
          </p:spPr>
        </p:pic>
      </p:grpSp>
      <p:sp>
        <p:nvSpPr>
          <p:cNvPr id="21" name="TextBox 20">
            <a:extLst>
              <a:ext uri="{FF2B5EF4-FFF2-40B4-BE49-F238E27FC236}">
                <a16:creationId xmlns:a16="http://schemas.microsoft.com/office/drawing/2014/main" id="{2A89BECC-17D9-AF4C-B429-AEFAB832D2FB}"/>
              </a:ext>
            </a:extLst>
          </p:cNvPr>
          <p:cNvSpPr txBox="1"/>
          <p:nvPr/>
        </p:nvSpPr>
        <p:spPr>
          <a:xfrm>
            <a:off x="2277182" y="2606878"/>
            <a:ext cx="6506818" cy="593955"/>
          </a:xfrm>
          <a:prstGeom prst="rect">
            <a:avLst/>
          </a:prstGeom>
          <a:noFill/>
        </p:spPr>
        <p:txBody>
          <a:bodyPr wrap="square" lIns="0" tIns="0" rIns="0" bIns="0" rtlCol="0" anchor="t" anchorCtr="0">
            <a:noAutofit/>
          </a:bodyPr>
          <a:lstStyle/>
          <a:p>
            <a:pPr algn="l"/>
            <a:r>
              <a:rPr lang="en-US" sz="1200" dirty="0"/>
              <a:t>Key: </a:t>
            </a:r>
            <a:r>
              <a:rPr lang="en-US" sz="1200" b="1" dirty="0">
                <a:solidFill>
                  <a:srgbClr val="0070C0"/>
                </a:solidFill>
              </a:rPr>
              <a:t>G</a:t>
            </a:r>
            <a:r>
              <a:rPr lang="en-US" sz="1200" dirty="0">
                <a:solidFill>
                  <a:srgbClr val="0070C0"/>
                </a:solidFill>
              </a:rPr>
              <a:t>lobal </a:t>
            </a:r>
            <a:r>
              <a:rPr lang="en-US" sz="1200" b="1" dirty="0">
                <a:solidFill>
                  <a:srgbClr val="0070C0"/>
                </a:solidFill>
              </a:rPr>
              <a:t>HV</a:t>
            </a:r>
            <a:r>
              <a:rPr lang="en-US" sz="1200" dirty="0">
                <a:solidFill>
                  <a:srgbClr val="0070C0"/>
                </a:solidFill>
              </a:rPr>
              <a:t>=0   </a:t>
            </a:r>
            <a:r>
              <a:rPr lang="en-US" sz="1200" dirty="0">
                <a:solidFill>
                  <a:schemeClr val="accent1"/>
                </a:solidFill>
              </a:rPr>
              <a:t>Upper HV=1     </a:t>
            </a:r>
            <a:r>
              <a:rPr lang="en-US" sz="1200" b="1" dirty="0">
                <a:solidFill>
                  <a:schemeClr val="accent5">
                    <a:lumMod val="50000"/>
                  </a:schemeClr>
                </a:solidFill>
              </a:rPr>
              <a:t>M</a:t>
            </a:r>
            <a:r>
              <a:rPr lang="en-US" sz="1200" dirty="0">
                <a:solidFill>
                  <a:schemeClr val="accent5">
                    <a:lumMod val="50000"/>
                  </a:schemeClr>
                </a:solidFill>
              </a:rPr>
              <a:t>iddle </a:t>
            </a:r>
            <a:r>
              <a:rPr lang="en-US" sz="1200" b="1" dirty="0">
                <a:solidFill>
                  <a:schemeClr val="accent5">
                    <a:lumMod val="50000"/>
                  </a:schemeClr>
                </a:solidFill>
              </a:rPr>
              <a:t>HV</a:t>
            </a:r>
            <a:r>
              <a:rPr lang="en-US" sz="1200" dirty="0">
                <a:solidFill>
                  <a:schemeClr val="accent5">
                    <a:lumMod val="50000"/>
                  </a:schemeClr>
                </a:solidFill>
              </a:rPr>
              <a:t>=2    </a:t>
            </a:r>
            <a:r>
              <a:rPr lang="en-US" sz="1200" b="1" dirty="0">
                <a:solidFill>
                  <a:srgbClr val="C00000"/>
                </a:solidFill>
              </a:rPr>
              <a:t>L</a:t>
            </a:r>
            <a:r>
              <a:rPr lang="en-US" sz="1200" dirty="0">
                <a:solidFill>
                  <a:srgbClr val="C00000"/>
                </a:solidFill>
              </a:rPr>
              <a:t>ower </a:t>
            </a:r>
            <a:r>
              <a:rPr lang="en-US" sz="1200" b="1" dirty="0">
                <a:solidFill>
                  <a:srgbClr val="C00000"/>
                </a:solidFill>
              </a:rPr>
              <a:t>HV</a:t>
            </a:r>
            <a:r>
              <a:rPr lang="en-US" sz="1200" dirty="0">
                <a:solidFill>
                  <a:srgbClr val="C00000"/>
                </a:solidFill>
              </a:rPr>
              <a:t>=3 </a:t>
            </a:r>
          </a:p>
        </p:txBody>
      </p:sp>
      <p:sp>
        <p:nvSpPr>
          <p:cNvPr id="7" name="TextBox 6">
            <a:extLst>
              <a:ext uri="{FF2B5EF4-FFF2-40B4-BE49-F238E27FC236}">
                <a16:creationId xmlns:a16="http://schemas.microsoft.com/office/drawing/2014/main" id="{BA5DD1C2-3BB5-EC41-9B24-FAF3FB868EC5}"/>
              </a:ext>
            </a:extLst>
          </p:cNvPr>
          <p:cNvSpPr txBox="1"/>
          <p:nvPr/>
        </p:nvSpPr>
        <p:spPr>
          <a:xfrm>
            <a:off x="5698729" y="5259000"/>
            <a:ext cx="889570" cy="172744"/>
          </a:xfrm>
          <a:prstGeom prst="rect">
            <a:avLst/>
          </a:prstGeom>
          <a:solidFill>
            <a:schemeClr val="bg1"/>
          </a:solidFill>
        </p:spPr>
        <p:txBody>
          <a:bodyPr wrap="square" lIns="0" tIns="0" rIns="0" bIns="0" rtlCol="0" anchor="t" anchorCtr="0">
            <a:noAutofit/>
          </a:bodyPr>
          <a:lstStyle/>
          <a:p>
            <a:pPr algn="l"/>
            <a:endParaRPr lang="en-US" sz="2400" dirty="0"/>
          </a:p>
        </p:txBody>
      </p:sp>
      <p:sp>
        <p:nvSpPr>
          <p:cNvPr id="16" name="TextBox 15">
            <a:extLst>
              <a:ext uri="{FF2B5EF4-FFF2-40B4-BE49-F238E27FC236}">
                <a16:creationId xmlns:a16="http://schemas.microsoft.com/office/drawing/2014/main" id="{D369F7C7-E480-6248-A274-FDB392A853E8}"/>
              </a:ext>
            </a:extLst>
          </p:cNvPr>
          <p:cNvSpPr txBox="1"/>
          <p:nvPr/>
        </p:nvSpPr>
        <p:spPr>
          <a:xfrm>
            <a:off x="1869265" y="5251359"/>
            <a:ext cx="810014" cy="143182"/>
          </a:xfrm>
          <a:prstGeom prst="rect">
            <a:avLst/>
          </a:prstGeom>
          <a:solidFill>
            <a:schemeClr val="bg1"/>
          </a:solidFill>
        </p:spPr>
        <p:txBody>
          <a:bodyPr wrap="square" lIns="0" tIns="0" rIns="0" bIns="0" rtlCol="0" anchor="t" anchorCtr="0">
            <a:noAutofit/>
          </a:bodyPr>
          <a:lstStyle/>
          <a:p>
            <a:pPr algn="l"/>
            <a:endParaRPr lang="en-US" sz="2400" dirty="0"/>
          </a:p>
        </p:txBody>
      </p:sp>
      <p:sp>
        <p:nvSpPr>
          <p:cNvPr id="17" name="TextBox 16">
            <a:extLst>
              <a:ext uri="{FF2B5EF4-FFF2-40B4-BE49-F238E27FC236}">
                <a16:creationId xmlns:a16="http://schemas.microsoft.com/office/drawing/2014/main" id="{84DD437C-8A11-E74B-8DF5-A40071CF01FF}"/>
              </a:ext>
            </a:extLst>
          </p:cNvPr>
          <p:cNvSpPr txBox="1"/>
          <p:nvPr/>
        </p:nvSpPr>
        <p:spPr>
          <a:xfrm>
            <a:off x="2142366" y="5252495"/>
            <a:ext cx="912914" cy="199689"/>
          </a:xfrm>
          <a:prstGeom prst="rect">
            <a:avLst/>
          </a:prstGeom>
          <a:noFill/>
        </p:spPr>
        <p:txBody>
          <a:bodyPr wrap="square" lIns="0" tIns="0" rIns="0" bIns="0" rtlCol="0" anchor="t" anchorCtr="0">
            <a:noAutofit/>
          </a:bodyPr>
          <a:lstStyle/>
          <a:p>
            <a:pPr algn="l"/>
            <a:r>
              <a:rPr lang="en-US" sz="1100" dirty="0"/>
              <a:t>Time points</a:t>
            </a:r>
          </a:p>
        </p:txBody>
      </p:sp>
      <p:sp>
        <p:nvSpPr>
          <p:cNvPr id="22" name="TextBox 21">
            <a:extLst>
              <a:ext uri="{FF2B5EF4-FFF2-40B4-BE49-F238E27FC236}">
                <a16:creationId xmlns:a16="http://schemas.microsoft.com/office/drawing/2014/main" id="{8AA6FF77-EB43-9A45-A188-32F710CC42A2}"/>
              </a:ext>
            </a:extLst>
          </p:cNvPr>
          <p:cNvSpPr txBox="1"/>
          <p:nvPr/>
        </p:nvSpPr>
        <p:spPr>
          <a:xfrm>
            <a:off x="5903412" y="5264235"/>
            <a:ext cx="912914" cy="199689"/>
          </a:xfrm>
          <a:prstGeom prst="rect">
            <a:avLst/>
          </a:prstGeom>
          <a:noFill/>
        </p:spPr>
        <p:txBody>
          <a:bodyPr wrap="square" lIns="0" tIns="0" rIns="0" bIns="0" rtlCol="0" anchor="t" anchorCtr="0">
            <a:noAutofit/>
          </a:bodyPr>
          <a:lstStyle/>
          <a:p>
            <a:pPr algn="l"/>
            <a:r>
              <a:rPr lang="en-US" sz="1100" dirty="0"/>
              <a:t>Time points</a:t>
            </a:r>
          </a:p>
        </p:txBody>
      </p:sp>
      <p:sp>
        <p:nvSpPr>
          <p:cNvPr id="23" name="TextBox 22">
            <a:extLst>
              <a:ext uri="{FF2B5EF4-FFF2-40B4-BE49-F238E27FC236}">
                <a16:creationId xmlns:a16="http://schemas.microsoft.com/office/drawing/2014/main" id="{967BD771-85BA-754B-9E84-E0A387C39071}"/>
              </a:ext>
            </a:extLst>
          </p:cNvPr>
          <p:cNvSpPr txBox="1"/>
          <p:nvPr/>
        </p:nvSpPr>
        <p:spPr>
          <a:xfrm rot="5400000">
            <a:off x="143662" y="3840704"/>
            <a:ext cx="810014" cy="143182"/>
          </a:xfrm>
          <a:prstGeom prst="rect">
            <a:avLst/>
          </a:prstGeom>
          <a:solidFill>
            <a:schemeClr val="bg1"/>
          </a:solidFill>
        </p:spPr>
        <p:txBody>
          <a:bodyPr wrap="square" lIns="0" tIns="0" rIns="0" bIns="0" rtlCol="0" anchor="t" anchorCtr="0">
            <a:noAutofit/>
          </a:bodyPr>
          <a:lstStyle/>
          <a:p>
            <a:pPr algn="l"/>
            <a:endParaRPr lang="en-US" sz="2400" dirty="0"/>
          </a:p>
        </p:txBody>
      </p:sp>
      <p:sp>
        <p:nvSpPr>
          <p:cNvPr id="24" name="TextBox 23">
            <a:extLst>
              <a:ext uri="{FF2B5EF4-FFF2-40B4-BE49-F238E27FC236}">
                <a16:creationId xmlns:a16="http://schemas.microsoft.com/office/drawing/2014/main" id="{A8D22178-A28A-ED44-9BAB-7EED1AED94E0}"/>
              </a:ext>
            </a:extLst>
          </p:cNvPr>
          <p:cNvSpPr txBox="1"/>
          <p:nvPr/>
        </p:nvSpPr>
        <p:spPr>
          <a:xfrm>
            <a:off x="434046" y="2355153"/>
            <a:ext cx="183790" cy="3337262"/>
          </a:xfrm>
          <a:prstGeom prst="rect">
            <a:avLst/>
          </a:prstGeom>
          <a:noFill/>
        </p:spPr>
        <p:txBody>
          <a:bodyPr vert="vert270" wrap="square" lIns="0" tIns="0" rIns="0" bIns="0" rtlCol="0" anchor="t" anchorCtr="0">
            <a:noAutofit/>
          </a:bodyPr>
          <a:lstStyle/>
          <a:p>
            <a:pPr algn="l"/>
            <a:r>
              <a:rPr lang="en-US" sz="1100" dirty="0"/>
              <a:t>Volume change between treatment time points and t0</a:t>
            </a:r>
          </a:p>
        </p:txBody>
      </p:sp>
      <p:sp>
        <p:nvSpPr>
          <p:cNvPr id="6" name="TextBox 5">
            <a:extLst>
              <a:ext uri="{FF2B5EF4-FFF2-40B4-BE49-F238E27FC236}">
                <a16:creationId xmlns:a16="http://schemas.microsoft.com/office/drawing/2014/main" id="{65C92A61-2A8D-DC44-B0E1-27B3F525D59C}"/>
              </a:ext>
            </a:extLst>
          </p:cNvPr>
          <p:cNvSpPr txBox="1"/>
          <p:nvPr/>
        </p:nvSpPr>
        <p:spPr>
          <a:xfrm>
            <a:off x="876473" y="5874705"/>
            <a:ext cx="3065044" cy="265520"/>
          </a:xfrm>
          <a:prstGeom prst="rect">
            <a:avLst/>
          </a:prstGeom>
          <a:noFill/>
        </p:spPr>
        <p:txBody>
          <a:bodyPr wrap="square" lIns="0" tIns="0" rIns="0" bIns="0" rtlCol="0" anchor="t" anchorCtr="0">
            <a:noAutofit/>
          </a:bodyPr>
          <a:lstStyle/>
          <a:p>
            <a:pPr algn="l"/>
            <a:r>
              <a:rPr lang="en-US" sz="1000" dirty="0"/>
              <a:t>Fig. 11. Hair volume analysis of the virgin hair subset </a:t>
            </a:r>
          </a:p>
        </p:txBody>
      </p:sp>
      <p:sp>
        <p:nvSpPr>
          <p:cNvPr id="25" name="TextBox 24">
            <a:extLst>
              <a:ext uri="{FF2B5EF4-FFF2-40B4-BE49-F238E27FC236}">
                <a16:creationId xmlns:a16="http://schemas.microsoft.com/office/drawing/2014/main" id="{199670C9-203D-F74C-BBA5-B9A9204CAC45}"/>
              </a:ext>
            </a:extLst>
          </p:cNvPr>
          <p:cNvSpPr txBox="1"/>
          <p:nvPr/>
        </p:nvSpPr>
        <p:spPr>
          <a:xfrm>
            <a:off x="4637989" y="5874705"/>
            <a:ext cx="3227112" cy="265520"/>
          </a:xfrm>
          <a:prstGeom prst="rect">
            <a:avLst/>
          </a:prstGeom>
          <a:noFill/>
        </p:spPr>
        <p:txBody>
          <a:bodyPr wrap="square" lIns="0" tIns="0" rIns="0" bIns="0" rtlCol="0" anchor="t" anchorCtr="0">
            <a:noAutofit/>
          </a:bodyPr>
          <a:lstStyle/>
          <a:p>
            <a:pPr algn="l"/>
            <a:r>
              <a:rPr lang="en-US" sz="1000" dirty="0"/>
              <a:t>Fig. 12. Hair volume analysis of the bleached hair subset </a:t>
            </a:r>
          </a:p>
        </p:txBody>
      </p:sp>
    </p:spTree>
    <p:extLst>
      <p:ext uri="{BB962C8B-B14F-4D97-AF65-F5344CB8AC3E}">
        <p14:creationId xmlns:p14="http://schemas.microsoft.com/office/powerpoint/2010/main" val="312885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CC1-9D2F-8544-973A-F2ADDA9E9E01}"/>
              </a:ext>
            </a:extLst>
          </p:cNvPr>
          <p:cNvSpPr>
            <a:spLocks noGrp="1"/>
          </p:cNvSpPr>
          <p:nvPr>
            <p:ph type="title"/>
          </p:nvPr>
        </p:nvSpPr>
        <p:spPr>
          <a:xfrm>
            <a:off x="250671" y="112329"/>
            <a:ext cx="8424000" cy="720000"/>
          </a:xfrm>
        </p:spPr>
        <p:txBody>
          <a:bodyPr/>
          <a:lstStyle/>
          <a:p>
            <a:r>
              <a:rPr lang="en-US" sz="3200" dirty="0"/>
              <a:t>Results: paired difference test</a:t>
            </a:r>
          </a:p>
        </p:txBody>
      </p:sp>
      <p:graphicFrame>
        <p:nvGraphicFramePr>
          <p:cNvPr id="6" name="Content Placeholder 5">
            <a:extLst>
              <a:ext uri="{FF2B5EF4-FFF2-40B4-BE49-F238E27FC236}">
                <a16:creationId xmlns:a16="http://schemas.microsoft.com/office/drawing/2014/main" id="{5C5AFE06-BF7C-894B-BDFA-76E712A6AF36}"/>
              </a:ext>
            </a:extLst>
          </p:cNvPr>
          <p:cNvGraphicFramePr>
            <a:graphicFrameLocks noGrp="1"/>
          </p:cNvGraphicFramePr>
          <p:nvPr>
            <p:ph idx="1"/>
            <p:extLst>
              <p:ext uri="{D42A27DB-BD31-4B8C-83A1-F6EECF244321}">
                <p14:modId xmlns:p14="http://schemas.microsoft.com/office/powerpoint/2010/main" val="2616791650"/>
              </p:ext>
            </p:extLst>
          </p:nvPr>
        </p:nvGraphicFramePr>
        <p:xfrm>
          <a:off x="510498" y="1271012"/>
          <a:ext cx="7637160" cy="1695564"/>
        </p:xfrm>
        <a:graphic>
          <a:graphicData uri="http://schemas.openxmlformats.org/drawingml/2006/table">
            <a:tbl>
              <a:tblPr firstRow="1" firstCol="1" bandRow="1">
                <a:tableStyleId>{5C22544A-7EE6-4342-B048-85BDC9FD1C3A}</a:tableStyleId>
              </a:tblPr>
              <a:tblGrid>
                <a:gridCol w="2468589">
                  <a:extLst>
                    <a:ext uri="{9D8B030D-6E8A-4147-A177-3AD203B41FA5}">
                      <a16:colId xmlns:a16="http://schemas.microsoft.com/office/drawing/2014/main" val="3821165780"/>
                    </a:ext>
                  </a:extLst>
                </a:gridCol>
                <a:gridCol w="620556">
                  <a:extLst>
                    <a:ext uri="{9D8B030D-6E8A-4147-A177-3AD203B41FA5}">
                      <a16:colId xmlns:a16="http://schemas.microsoft.com/office/drawing/2014/main" val="3051882816"/>
                    </a:ext>
                  </a:extLst>
                </a:gridCol>
                <a:gridCol w="909603">
                  <a:extLst>
                    <a:ext uri="{9D8B030D-6E8A-4147-A177-3AD203B41FA5}">
                      <a16:colId xmlns:a16="http://schemas.microsoft.com/office/drawing/2014/main" val="1449056637"/>
                    </a:ext>
                  </a:extLst>
                </a:gridCol>
                <a:gridCol w="909603">
                  <a:extLst>
                    <a:ext uri="{9D8B030D-6E8A-4147-A177-3AD203B41FA5}">
                      <a16:colId xmlns:a16="http://schemas.microsoft.com/office/drawing/2014/main" val="3132092579"/>
                    </a:ext>
                  </a:extLst>
                </a:gridCol>
                <a:gridCol w="909603">
                  <a:extLst>
                    <a:ext uri="{9D8B030D-6E8A-4147-A177-3AD203B41FA5}">
                      <a16:colId xmlns:a16="http://schemas.microsoft.com/office/drawing/2014/main" val="3934939617"/>
                    </a:ext>
                  </a:extLst>
                </a:gridCol>
                <a:gridCol w="909603">
                  <a:extLst>
                    <a:ext uri="{9D8B030D-6E8A-4147-A177-3AD203B41FA5}">
                      <a16:colId xmlns:a16="http://schemas.microsoft.com/office/drawing/2014/main" val="3683600726"/>
                    </a:ext>
                  </a:extLst>
                </a:gridCol>
                <a:gridCol w="909603">
                  <a:extLst>
                    <a:ext uri="{9D8B030D-6E8A-4147-A177-3AD203B41FA5}">
                      <a16:colId xmlns:a16="http://schemas.microsoft.com/office/drawing/2014/main" val="3611929914"/>
                    </a:ext>
                  </a:extLst>
                </a:gridCol>
              </a:tblGrid>
              <a:tr h="218254">
                <a:tc>
                  <a:txBody>
                    <a:bodyPr/>
                    <a:lstStyle/>
                    <a:p>
                      <a:pPr marL="0" indent="0" algn="ctr" hangingPunct="0">
                        <a:lnSpc>
                          <a:spcPts val="1600"/>
                        </a:lnSpc>
                        <a:spcAft>
                          <a:spcPts val="0"/>
                        </a:spcAft>
                        <a:buFontTx/>
                        <a:buNone/>
                      </a:pPr>
                      <a:r>
                        <a:rPr lang="en-GB" sz="105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C00000"/>
                    </a:solidFill>
                  </a:tcPr>
                </a:tc>
                <a:tc gridSpan="3">
                  <a:txBody>
                    <a:bodyPr/>
                    <a:lstStyle/>
                    <a:p>
                      <a:pPr marL="0" indent="0" algn="ctr" hangingPunct="0">
                        <a:lnSpc>
                          <a:spcPts val="1600"/>
                        </a:lnSpc>
                        <a:spcAft>
                          <a:spcPts val="0"/>
                        </a:spcAft>
                        <a:buFontTx/>
                        <a:buNone/>
                      </a:pPr>
                      <a:r>
                        <a:rPr lang="en-GB" sz="1400" dirty="0">
                          <a:effectLst/>
                        </a:rPr>
                        <a:t>Virgin hair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C00000"/>
                    </a:solidFill>
                  </a:tcPr>
                </a:tc>
                <a:tc hMerge="1">
                  <a:txBody>
                    <a:bodyPr/>
                    <a:lstStyle/>
                    <a:p>
                      <a:endParaRPr lang="en-US"/>
                    </a:p>
                  </a:txBody>
                  <a:tcPr/>
                </a:tc>
                <a:tc hMerge="1">
                  <a:txBody>
                    <a:bodyPr/>
                    <a:lstStyle/>
                    <a:p>
                      <a:endParaRPr lang="en-US"/>
                    </a:p>
                  </a:txBody>
                  <a:tcPr/>
                </a:tc>
                <a:tc gridSpan="3">
                  <a:txBody>
                    <a:bodyPr/>
                    <a:lstStyle/>
                    <a:p>
                      <a:pPr marL="0" indent="0" algn="ctr" hangingPunct="0">
                        <a:lnSpc>
                          <a:spcPts val="1600"/>
                        </a:lnSpc>
                        <a:spcAft>
                          <a:spcPts val="0"/>
                        </a:spcAft>
                        <a:buFontTx/>
                        <a:buNone/>
                      </a:pPr>
                      <a:r>
                        <a:rPr lang="en-GB" sz="1400" dirty="0">
                          <a:effectLst/>
                        </a:rPr>
                        <a:t>Bleached hair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C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2441217"/>
                  </a:ext>
                </a:extLst>
              </a:tr>
              <a:tr h="205637">
                <a:tc>
                  <a:txBody>
                    <a:bodyPr/>
                    <a:lstStyle/>
                    <a:p>
                      <a:pPr marL="0" indent="0" algn="ctr" hangingPunct="0">
                        <a:lnSpc>
                          <a:spcPts val="1600"/>
                        </a:lnSpc>
                        <a:spcAft>
                          <a:spcPts val="0"/>
                        </a:spcAft>
                        <a:buFontTx/>
                        <a:buNone/>
                      </a:pPr>
                      <a:r>
                        <a:rPr lang="en-GB" sz="1200" dirty="0">
                          <a:effectLst/>
                        </a:rPr>
                        <a:t>Question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C00000"/>
                    </a:solidFill>
                  </a:tcPr>
                </a:tc>
                <a:tc>
                  <a:txBody>
                    <a:bodyPr/>
                    <a:lstStyle/>
                    <a:p>
                      <a:pPr marL="0" indent="0" algn="ctr" hangingPunct="0">
                        <a:lnSpc>
                          <a:spcPts val="1600"/>
                        </a:lnSpc>
                        <a:spcAft>
                          <a:spcPts val="0"/>
                        </a:spcAft>
                        <a:buFontTx/>
                        <a:buNone/>
                      </a:pPr>
                      <a:r>
                        <a:rPr lang="en-GB" sz="1050" b="1" dirty="0">
                          <a:effectLst/>
                        </a:rPr>
                        <a:t>t0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b="1" dirty="0">
                          <a:effectLst/>
                        </a:rPr>
                        <a:t>t2</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b="1" dirty="0">
                          <a:effectLst/>
                        </a:rPr>
                        <a:t>p-value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b="1" dirty="0">
                          <a:effectLst/>
                        </a:rPr>
                        <a:t>t0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b="1" dirty="0">
                          <a:effectLst/>
                        </a:rPr>
                        <a:t>t2</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b="1" dirty="0">
                          <a:effectLst/>
                        </a:rPr>
                        <a:t>p-value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72804396"/>
                  </a:ext>
                </a:extLst>
              </a:tr>
              <a:tr h="423891">
                <a:tc>
                  <a:txBody>
                    <a:bodyPr/>
                    <a:lstStyle/>
                    <a:p>
                      <a:pPr marL="0" indent="0" algn="ctr" hangingPunct="0">
                        <a:lnSpc>
                          <a:spcPts val="1600"/>
                        </a:lnSpc>
                        <a:spcAft>
                          <a:spcPts val="0"/>
                        </a:spcAft>
                        <a:buFontTx/>
                        <a:buNone/>
                      </a:pPr>
                      <a:r>
                        <a:rPr lang="en-GB" sz="1200" dirty="0">
                          <a:effectLst/>
                        </a:rPr>
                        <a:t>Which tress is more voluminous?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C00000"/>
                    </a:solidFill>
                  </a:tcPr>
                </a:tc>
                <a:tc>
                  <a:txBody>
                    <a:bodyPr/>
                    <a:lstStyle/>
                    <a:p>
                      <a:pPr marL="0" indent="0" algn="ctr" hangingPunct="0">
                        <a:lnSpc>
                          <a:spcPts val="1600"/>
                        </a:lnSpc>
                        <a:spcAft>
                          <a:spcPts val="0"/>
                        </a:spcAft>
                        <a:buFontTx/>
                        <a:buNone/>
                      </a:pPr>
                      <a:r>
                        <a:rPr lang="en-GB" sz="1050" dirty="0">
                          <a:effectLst/>
                          <a:latin typeface="Calibri" panose="020F0502020204030204" pitchFamily="34" charset="0"/>
                          <a:ea typeface="Calibri" panose="020F0502020204030204" pitchFamily="34" charset="0"/>
                          <a:cs typeface="Times New Roman" panose="02020603050405020304" pitchFamily="18" charset="0"/>
                        </a:rPr>
                        <a:t>33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latin typeface="Calibri" panose="020F0502020204030204" pitchFamily="34" charset="0"/>
                          <a:ea typeface="Calibri" panose="020F0502020204030204" pitchFamily="34" charset="0"/>
                          <a:cs typeface="Times New Roman" panose="02020603050405020304" pitchFamily="18" charset="0"/>
                        </a:rPr>
                        <a:t>17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0.016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32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latin typeface="Calibri" panose="020F0502020204030204" pitchFamily="34" charset="0"/>
                          <a:ea typeface="Calibri" panose="020F0502020204030204" pitchFamily="34" charset="0"/>
                          <a:cs typeface="Times New Roman" panose="02020603050405020304" pitchFamily="18" charset="0"/>
                        </a:rPr>
                        <a:t>18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0.032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39093619"/>
                  </a:ext>
                </a:extLst>
              </a:tr>
              <a:tr h="423891">
                <a:tc>
                  <a:txBody>
                    <a:bodyPr/>
                    <a:lstStyle/>
                    <a:p>
                      <a:pPr marL="0" indent="0" algn="ctr" hangingPunct="0">
                        <a:lnSpc>
                          <a:spcPts val="1600"/>
                        </a:lnSpc>
                        <a:spcAft>
                          <a:spcPts val="0"/>
                        </a:spcAft>
                        <a:buFontTx/>
                        <a:buNone/>
                      </a:pPr>
                      <a:r>
                        <a:rPr lang="en-GB" sz="1200" dirty="0">
                          <a:effectLst/>
                        </a:rPr>
                        <a:t>Which tress is straighter?</a:t>
                      </a:r>
                    </a:p>
                    <a:p>
                      <a:pPr marL="0" indent="0" algn="ctr" hangingPunct="0">
                        <a:lnSpc>
                          <a:spcPts val="1600"/>
                        </a:lnSpc>
                        <a:spcAft>
                          <a:spcPts val="0"/>
                        </a:spcAft>
                        <a:buFontTx/>
                        <a:buNone/>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C00000"/>
                    </a:solidFill>
                  </a:tcPr>
                </a:tc>
                <a:tc>
                  <a:txBody>
                    <a:bodyPr/>
                    <a:lstStyle/>
                    <a:p>
                      <a:pPr marL="0" indent="0" algn="ctr" hangingPunct="0">
                        <a:lnSpc>
                          <a:spcPts val="1600"/>
                        </a:lnSpc>
                        <a:spcAft>
                          <a:spcPts val="0"/>
                        </a:spcAft>
                        <a:buFontTx/>
                        <a:buNone/>
                      </a:pPr>
                      <a:r>
                        <a:rPr lang="en-GB" sz="1050" dirty="0">
                          <a:effectLst/>
                          <a:latin typeface="Calibri" panose="020F0502020204030204" pitchFamily="34" charset="0"/>
                          <a:ea typeface="Calibri" panose="020F0502020204030204" pitchFamily="34" charset="0"/>
                          <a:cs typeface="Times New Roman" panose="02020603050405020304" pitchFamily="18" charset="0"/>
                        </a:rPr>
                        <a:t>11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39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0.000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18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latin typeface="Calibri" panose="020F0502020204030204" pitchFamily="34" charset="0"/>
                          <a:ea typeface="Calibri" panose="020F0502020204030204" pitchFamily="34" charset="0"/>
                          <a:cs typeface="Times New Roman" panose="02020603050405020304" pitchFamily="18" charset="0"/>
                        </a:rPr>
                        <a:t>32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0.032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4143032"/>
                  </a:ext>
                </a:extLst>
              </a:tr>
              <a:tr h="423891">
                <a:tc>
                  <a:txBody>
                    <a:bodyPr/>
                    <a:lstStyle/>
                    <a:p>
                      <a:pPr marL="0" indent="0" algn="ctr" hangingPunct="0">
                        <a:lnSpc>
                          <a:spcPts val="1600"/>
                        </a:lnSpc>
                        <a:spcAft>
                          <a:spcPts val="0"/>
                        </a:spcAft>
                        <a:buFontTx/>
                        <a:buNone/>
                      </a:pPr>
                      <a:r>
                        <a:rPr lang="en-GB" sz="1200" dirty="0">
                          <a:effectLst/>
                        </a:rPr>
                        <a:t>Which tress has more flyaway?</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C00000"/>
                    </a:solidFill>
                  </a:tcPr>
                </a:tc>
                <a:tc>
                  <a:txBody>
                    <a:bodyPr/>
                    <a:lstStyle/>
                    <a:p>
                      <a:pPr marL="0" indent="0" algn="ctr" hangingPunct="0">
                        <a:lnSpc>
                          <a:spcPts val="1600"/>
                        </a:lnSpc>
                        <a:spcAft>
                          <a:spcPts val="0"/>
                        </a:spcAft>
                        <a:buFontTx/>
                        <a:buNone/>
                      </a:pPr>
                      <a:r>
                        <a:rPr lang="en-GB" sz="1050" dirty="0">
                          <a:effectLst/>
                        </a:rPr>
                        <a:t>22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latin typeface="Calibri" panose="020F0502020204030204" pitchFamily="34" charset="0"/>
                          <a:ea typeface="Calibri" panose="020F0502020204030204" pitchFamily="34" charset="0"/>
                          <a:cs typeface="Times New Roman" panose="02020603050405020304" pitchFamily="18" charset="0"/>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a:effectLst/>
                        </a:rPr>
                        <a:t>0.240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31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latin typeface="Calibri" panose="020F0502020204030204" pitchFamily="34" charset="0"/>
                          <a:ea typeface="Calibri" panose="020F0502020204030204" pitchFamily="34" charset="0"/>
                          <a:cs typeface="Times New Roman" panose="02020603050405020304" pitchFamily="18" charset="0"/>
                        </a:rPr>
                        <a:t>19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indent="0" algn="ctr" hangingPunct="0">
                        <a:lnSpc>
                          <a:spcPts val="1600"/>
                        </a:lnSpc>
                        <a:spcAft>
                          <a:spcPts val="0"/>
                        </a:spcAft>
                        <a:buFontTx/>
                        <a:buNone/>
                      </a:pPr>
                      <a:r>
                        <a:rPr lang="en-GB" sz="1050" dirty="0">
                          <a:effectLst/>
                        </a:rPr>
                        <a:t>0.059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03796518"/>
                  </a:ext>
                </a:extLst>
              </a:tr>
            </a:tbl>
          </a:graphicData>
        </a:graphic>
      </p:graphicFrame>
      <p:sp>
        <p:nvSpPr>
          <p:cNvPr id="5" name="Slide Number Placeholder 4">
            <a:extLst>
              <a:ext uri="{FF2B5EF4-FFF2-40B4-BE49-F238E27FC236}">
                <a16:creationId xmlns:a16="http://schemas.microsoft.com/office/drawing/2014/main" id="{F14F08A1-93FC-9C41-99A2-57998E09629B}"/>
              </a:ext>
            </a:extLst>
          </p:cNvPr>
          <p:cNvSpPr>
            <a:spLocks noGrp="1"/>
          </p:cNvSpPr>
          <p:nvPr>
            <p:ph type="sldNum" sz="quarter" idx="12"/>
          </p:nvPr>
        </p:nvSpPr>
        <p:spPr/>
        <p:txBody>
          <a:bodyPr/>
          <a:lstStyle/>
          <a:p>
            <a:fld id="{5EB9FFE5-A68D-2A47-B767-AC29BDCDE383}" type="slidenum">
              <a:rPr lang="en-US" smtClean="0"/>
              <a:t>11</a:t>
            </a:fld>
            <a:endParaRPr lang="en-US"/>
          </a:p>
        </p:txBody>
      </p:sp>
      <p:pic>
        <p:nvPicPr>
          <p:cNvPr id="7" name="Picture 6">
            <a:extLst>
              <a:ext uri="{FF2B5EF4-FFF2-40B4-BE49-F238E27FC236}">
                <a16:creationId xmlns:a16="http://schemas.microsoft.com/office/drawing/2014/main" id="{FD7D08F9-11D6-9A4B-905B-C6303F3BC05D}"/>
              </a:ext>
            </a:extLst>
          </p:cNvPr>
          <p:cNvPicPr/>
          <p:nvPr/>
        </p:nvPicPr>
        <p:blipFill>
          <a:blip r:embed="rId3" cstate="email">
            <a:extLst>
              <a:ext uri="{28A0092B-C50C-407E-A947-70E740481C1C}">
                <a14:useLocalDpi xmlns:a14="http://schemas.microsoft.com/office/drawing/2010/main"/>
              </a:ext>
            </a:extLst>
          </a:blip>
          <a:stretch>
            <a:fillRect/>
          </a:stretch>
        </p:blipFill>
        <p:spPr>
          <a:xfrm>
            <a:off x="510498" y="3405260"/>
            <a:ext cx="2414022" cy="2067645"/>
          </a:xfrm>
          <a:prstGeom prst="rect">
            <a:avLst/>
          </a:prstGeom>
          <a:ln>
            <a:noFill/>
          </a:ln>
        </p:spPr>
      </p:pic>
      <p:sp>
        <p:nvSpPr>
          <p:cNvPr id="8" name="TextBox 7">
            <a:extLst>
              <a:ext uri="{FF2B5EF4-FFF2-40B4-BE49-F238E27FC236}">
                <a16:creationId xmlns:a16="http://schemas.microsoft.com/office/drawing/2014/main" id="{457D0B5B-6A7B-7B4E-A142-3A8D8BF3E7B5}"/>
              </a:ext>
            </a:extLst>
          </p:cNvPr>
          <p:cNvSpPr txBox="1"/>
          <p:nvPr/>
        </p:nvSpPr>
        <p:spPr>
          <a:xfrm>
            <a:off x="3220278" y="3414025"/>
            <a:ext cx="5656303" cy="2219979"/>
          </a:xfrm>
          <a:prstGeom prst="rect">
            <a:avLst/>
          </a:prstGeom>
          <a:noFill/>
        </p:spPr>
        <p:txBody>
          <a:bodyPr wrap="square" lIns="0" tIns="0" rIns="0" bIns="0" rtlCol="0" anchor="t" anchorCtr="0">
            <a:noAutofit/>
          </a:bodyPr>
          <a:lstStyle/>
          <a:p>
            <a:pPr marL="342900" indent="-342900" algn="l">
              <a:buFont typeface="Wingdings" pitchFamily="2" charset="2"/>
              <a:buChar char="§"/>
            </a:pPr>
            <a:r>
              <a:rPr lang="en-US" sz="1600" dirty="0"/>
              <a:t>Treated hair at t2 has less volume and is straighter* than untreated hair at t0 (both virgin and bleached hair) </a:t>
            </a:r>
          </a:p>
          <a:p>
            <a:pPr marL="342900" indent="-342900" algn="l">
              <a:buFont typeface="Wingdings" pitchFamily="2" charset="2"/>
              <a:buChar char="§"/>
            </a:pPr>
            <a:endParaRPr lang="en-US" sz="1600" dirty="0"/>
          </a:p>
          <a:p>
            <a:pPr marL="342900" indent="-342900" algn="l">
              <a:buFont typeface="Wingdings" pitchFamily="2" charset="2"/>
              <a:buChar char="§"/>
            </a:pPr>
            <a:r>
              <a:rPr lang="en-US" sz="1600" dirty="0"/>
              <a:t>Flyway** result is borderline for bleached hair</a:t>
            </a:r>
          </a:p>
          <a:p>
            <a:pPr algn="l"/>
            <a:endParaRPr lang="en-US" sz="1600" dirty="0"/>
          </a:p>
          <a:p>
            <a:pPr marL="342900" indent="-342900" algn="l">
              <a:buFont typeface="Wingdings" pitchFamily="2" charset="2"/>
              <a:buChar char="§"/>
            </a:pPr>
            <a:r>
              <a:rPr lang="en-US" sz="1600" dirty="0"/>
              <a:t>The results are not in line with the ETB but are in line with the AI analysis</a:t>
            </a:r>
            <a:endParaRPr lang="en-US" sz="1200" dirty="0"/>
          </a:p>
          <a:p>
            <a:pPr algn="l"/>
            <a:r>
              <a:rPr lang="en-US" dirty="0"/>
              <a:t> </a:t>
            </a:r>
          </a:p>
        </p:txBody>
      </p:sp>
      <p:sp>
        <p:nvSpPr>
          <p:cNvPr id="3" name="TextBox 2">
            <a:extLst>
              <a:ext uri="{FF2B5EF4-FFF2-40B4-BE49-F238E27FC236}">
                <a16:creationId xmlns:a16="http://schemas.microsoft.com/office/drawing/2014/main" id="{565ED9D8-5830-844B-9B18-B9AA0FBCF87E}"/>
              </a:ext>
            </a:extLst>
          </p:cNvPr>
          <p:cNvSpPr txBox="1"/>
          <p:nvPr/>
        </p:nvSpPr>
        <p:spPr>
          <a:xfrm>
            <a:off x="510498" y="5538158"/>
            <a:ext cx="2414022" cy="241539"/>
          </a:xfrm>
          <a:prstGeom prst="rect">
            <a:avLst/>
          </a:prstGeom>
          <a:noFill/>
        </p:spPr>
        <p:txBody>
          <a:bodyPr wrap="square" lIns="0" tIns="0" rIns="0" bIns="0" rtlCol="0" anchor="t" anchorCtr="0">
            <a:noAutofit/>
          </a:bodyPr>
          <a:lstStyle/>
          <a:p>
            <a:pPr algn="l"/>
            <a:r>
              <a:rPr lang="en-US" sz="1000" dirty="0"/>
              <a:t>Fig.13. Presentation of the hair tresses for paired difference test</a:t>
            </a:r>
          </a:p>
        </p:txBody>
      </p:sp>
      <p:sp>
        <p:nvSpPr>
          <p:cNvPr id="4" name="TextBox 3">
            <a:extLst>
              <a:ext uri="{FF2B5EF4-FFF2-40B4-BE49-F238E27FC236}">
                <a16:creationId xmlns:a16="http://schemas.microsoft.com/office/drawing/2014/main" id="{B232AC0A-F2F1-2947-8E47-04FD7F66272E}"/>
              </a:ext>
            </a:extLst>
          </p:cNvPr>
          <p:cNvSpPr txBox="1"/>
          <p:nvPr/>
        </p:nvSpPr>
        <p:spPr>
          <a:xfrm>
            <a:off x="510498" y="1049916"/>
            <a:ext cx="6218106" cy="230973"/>
          </a:xfrm>
          <a:prstGeom prst="rect">
            <a:avLst/>
          </a:prstGeom>
          <a:noFill/>
        </p:spPr>
        <p:txBody>
          <a:bodyPr wrap="square" lIns="0" tIns="0" rIns="0" bIns="0" rtlCol="0" anchor="t" anchorCtr="0">
            <a:noAutofit/>
          </a:bodyPr>
          <a:lstStyle/>
          <a:p>
            <a:pPr algn="l"/>
            <a:r>
              <a:rPr lang="en-US" sz="1000" dirty="0"/>
              <a:t>Table 1. Results from the visual paired comparison test, n=50</a:t>
            </a:r>
          </a:p>
        </p:txBody>
      </p:sp>
      <p:sp>
        <p:nvSpPr>
          <p:cNvPr id="9" name="TextBox 8">
            <a:extLst>
              <a:ext uri="{FF2B5EF4-FFF2-40B4-BE49-F238E27FC236}">
                <a16:creationId xmlns:a16="http://schemas.microsoft.com/office/drawing/2014/main" id="{22381AB8-D8BF-3C47-8E34-F5E698D79C61}"/>
              </a:ext>
            </a:extLst>
          </p:cNvPr>
          <p:cNvSpPr txBox="1"/>
          <p:nvPr/>
        </p:nvSpPr>
        <p:spPr>
          <a:xfrm>
            <a:off x="553635" y="5920354"/>
            <a:ext cx="8322946" cy="1057116"/>
          </a:xfrm>
          <a:prstGeom prst="rect">
            <a:avLst/>
          </a:prstGeom>
          <a:noFill/>
        </p:spPr>
        <p:txBody>
          <a:bodyPr wrap="square" lIns="0" tIns="0" rIns="0" bIns="0" rtlCol="0" anchor="t" anchorCtr="0">
            <a:noAutofit/>
          </a:bodyPr>
          <a:lstStyle/>
          <a:p>
            <a:pPr algn="l"/>
            <a:endParaRPr lang="en-US" sz="1200" dirty="0"/>
          </a:p>
          <a:p>
            <a:pPr algn="l"/>
            <a:r>
              <a:rPr lang="en-US" sz="1200" dirty="0"/>
              <a:t>* =hair straightness has been used as the closest possible away to describe good alignment in human terms </a:t>
            </a:r>
          </a:p>
          <a:p>
            <a:pPr algn="l"/>
            <a:r>
              <a:rPr lang="en-US" sz="1200" dirty="0"/>
              <a:t>** = flyaway, defined as individual fibers separation from the bulk of the assembly, was not included in the AI analysis; however, it corresponds to conditioning </a:t>
            </a:r>
          </a:p>
          <a:p>
            <a:pPr algn="l"/>
            <a:r>
              <a:rPr lang="en-US" dirty="0"/>
              <a:t> </a:t>
            </a:r>
          </a:p>
        </p:txBody>
      </p:sp>
    </p:spTree>
    <p:extLst>
      <p:ext uri="{BB962C8B-B14F-4D97-AF65-F5344CB8AC3E}">
        <p14:creationId xmlns:p14="http://schemas.microsoft.com/office/powerpoint/2010/main" val="4047797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8133D-294D-2F4D-B20B-05DB143B1D06}"/>
              </a:ext>
            </a:extLst>
          </p:cNvPr>
          <p:cNvSpPr>
            <a:spLocks noGrp="1"/>
          </p:cNvSpPr>
          <p:nvPr>
            <p:ph type="title"/>
          </p:nvPr>
        </p:nvSpPr>
        <p:spPr/>
        <p:txBody>
          <a:bodyPr/>
          <a:lstStyle/>
          <a:p>
            <a:r>
              <a:rPr lang="en-US" sz="3200" dirty="0"/>
              <a:t>Conclusions</a:t>
            </a:r>
          </a:p>
        </p:txBody>
      </p:sp>
      <p:sp>
        <p:nvSpPr>
          <p:cNvPr id="3" name="Content Placeholder 2">
            <a:extLst>
              <a:ext uri="{FF2B5EF4-FFF2-40B4-BE49-F238E27FC236}">
                <a16:creationId xmlns:a16="http://schemas.microsoft.com/office/drawing/2014/main" id="{55C07DFD-A837-F442-B6B7-59A6A0A64F87}"/>
              </a:ext>
            </a:extLst>
          </p:cNvPr>
          <p:cNvSpPr>
            <a:spLocks noGrp="1"/>
          </p:cNvSpPr>
          <p:nvPr>
            <p:ph idx="1"/>
          </p:nvPr>
        </p:nvSpPr>
        <p:spPr>
          <a:xfrm>
            <a:off x="360001" y="1579834"/>
            <a:ext cx="8320174" cy="5049078"/>
          </a:xfrm>
        </p:spPr>
        <p:txBody>
          <a:bodyPr/>
          <a:lstStyle/>
          <a:p>
            <a:pPr>
              <a:lnSpc>
                <a:spcPct val="150000"/>
              </a:lnSpc>
            </a:pPr>
            <a:r>
              <a:rPr lang="en-US" sz="1800" b="1" dirty="0"/>
              <a:t>This study highlights the usefulness of AI for hair tress assessment, as it could include hair features which are difficult to define and assess individually by humans. It also provides more sophisticated overall assessment of the hair assembly appearance.</a:t>
            </a:r>
            <a:r>
              <a:rPr lang="en-GB" sz="1800" b="1" dirty="0"/>
              <a:t> </a:t>
            </a:r>
          </a:p>
          <a:p>
            <a:pPr>
              <a:lnSpc>
                <a:spcPct val="150000"/>
              </a:lnSpc>
            </a:pPr>
            <a:r>
              <a:rPr lang="en-GB" sz="1800" b="1" dirty="0"/>
              <a:t>Human assessments based on a 3D-view of the hair corroborate the AI assessment. </a:t>
            </a:r>
          </a:p>
          <a:p>
            <a:pPr>
              <a:lnSpc>
                <a:spcPct val="150000"/>
              </a:lnSpc>
            </a:pPr>
            <a:r>
              <a:rPr lang="en-GB" sz="1800" b="1" dirty="0"/>
              <a:t>Human assessment of hair conducted from one viewpoint only is not sensitive to the more subtle shape and volume effects resulting from shampoo and conditioning treatments.  </a:t>
            </a:r>
          </a:p>
          <a:p>
            <a:endParaRPr lang="en-US" sz="1800" dirty="0"/>
          </a:p>
          <a:p>
            <a:endParaRPr lang="en-US" sz="1800" dirty="0"/>
          </a:p>
          <a:p>
            <a:pPr marL="0" indent="0">
              <a:buNone/>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EEEB602-F58B-8545-B484-899FDD369D85}"/>
              </a:ext>
            </a:extLst>
          </p:cNvPr>
          <p:cNvSpPr>
            <a:spLocks noGrp="1"/>
          </p:cNvSpPr>
          <p:nvPr>
            <p:ph type="sldNum" sz="quarter" idx="12"/>
          </p:nvPr>
        </p:nvSpPr>
        <p:spPr/>
        <p:txBody>
          <a:bodyPr/>
          <a:lstStyle/>
          <a:p>
            <a:fld id="{5EB9FFE5-A68D-2A47-B767-AC29BDCDE383}" type="slidenum">
              <a:rPr lang="en-US" smtClean="0"/>
              <a:t>12</a:t>
            </a:fld>
            <a:endParaRPr lang="en-US"/>
          </a:p>
        </p:txBody>
      </p:sp>
    </p:spTree>
    <p:extLst>
      <p:ext uri="{BB962C8B-B14F-4D97-AF65-F5344CB8AC3E}">
        <p14:creationId xmlns:p14="http://schemas.microsoft.com/office/powerpoint/2010/main" val="2446721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B8154CC1-C7DB-4C52-AC34-3015289B74BC}"/>
              </a:ext>
            </a:extLst>
          </p:cNvPr>
          <p:cNvSpPr txBox="1">
            <a:spLocks/>
          </p:cNvSpPr>
          <p:nvPr/>
        </p:nvSpPr>
        <p:spPr>
          <a:xfrm>
            <a:off x="431321" y="1362975"/>
            <a:ext cx="8462513" cy="5072332"/>
          </a:xfrm>
          <a:prstGeom prst="rect">
            <a:avLst/>
          </a:prstGeom>
        </p:spPr>
        <p:txBody>
          <a:bodyPr>
            <a:normAutofit fontScale="55000" lnSpcReduction="20000"/>
          </a:bodyPr>
          <a:lstStyle>
            <a:lvl1pPr marL="432000" indent="-432000" algn="l" defTabSz="126000" rtl="0" eaLnBrk="1" latinLnBrk="0" hangingPunct="1">
              <a:lnSpc>
                <a:spcPct val="110000"/>
              </a:lnSpc>
              <a:spcBef>
                <a:spcPts val="0"/>
              </a:spcBef>
              <a:spcAft>
                <a:spcPts val="120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1pPr>
            <a:lvl2pPr marL="864000" indent="-432000" algn="l" defTabSz="126000" rtl="0" eaLnBrk="1" latinLnBrk="0" hangingPunct="1">
              <a:lnSpc>
                <a:spcPct val="110000"/>
              </a:lnSpc>
              <a:spcBef>
                <a:spcPts val="0"/>
              </a:spcBef>
              <a:spcAft>
                <a:spcPts val="100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2pPr>
            <a:lvl3pPr marL="864000" indent="-432000" algn="l" defTabSz="126000" rtl="0" eaLnBrk="1" latinLnBrk="0" hangingPunct="1">
              <a:lnSpc>
                <a:spcPct val="110000"/>
              </a:lnSpc>
              <a:spcBef>
                <a:spcPts val="0"/>
              </a:spcBef>
              <a:spcAft>
                <a:spcPts val="1000"/>
              </a:spcAft>
              <a:buClrTx/>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3pPr>
            <a:lvl4pPr marL="432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4pPr>
            <a:lvl5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5pPr>
            <a:lvl6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6pPr>
            <a:lvl7pPr marL="432000" indent="-432000" algn="l" defTabSz="126000" rtl="0" eaLnBrk="1" latinLnBrk="0" hangingPunct="1">
              <a:lnSpc>
                <a:spcPct val="110000"/>
              </a:lnSpc>
              <a:spcBef>
                <a:spcPts val="0"/>
              </a:spcBef>
              <a:buFont typeface="+mj-lt"/>
              <a:buAutoNum type="arabicPeriod"/>
              <a:tabLst>
                <a:tab pos="126000" algn="l"/>
              </a:tabLst>
              <a:defRPr sz="2400" kern="1200" spc="-10" baseline="0">
                <a:solidFill>
                  <a:schemeClr val="tx1"/>
                </a:solidFill>
                <a:latin typeface="+mn-lt"/>
                <a:ea typeface="+mn-ea"/>
                <a:cs typeface="+mn-cs"/>
              </a:defRPr>
            </a:lvl7pPr>
            <a:lvl8pPr marL="0" indent="0" algn="l" defTabSz="126000" rtl="0" eaLnBrk="1" latinLnBrk="0" hangingPunct="1">
              <a:lnSpc>
                <a:spcPct val="110000"/>
              </a:lnSpc>
              <a:spcBef>
                <a:spcPts val="0"/>
              </a:spcBef>
              <a:buFont typeface="Arial" panose="020B0604020202020204" pitchFamily="34" charset="0"/>
              <a:buNone/>
              <a:tabLst>
                <a:tab pos="126000" algn="l"/>
              </a:tabLst>
              <a:defRPr sz="2400" b="1" kern="1200" spc="-10" baseline="0">
                <a:solidFill>
                  <a:schemeClr val="tx1"/>
                </a:solidFill>
                <a:latin typeface="+mn-lt"/>
                <a:ea typeface="+mn-ea"/>
                <a:cs typeface="+mn-cs"/>
              </a:defRPr>
            </a:lvl8pPr>
            <a:lvl9pPr marL="0" indent="0" algn="l" defTabSz="126000" rtl="0" eaLnBrk="1" latinLnBrk="0" hangingPunct="1">
              <a:lnSpc>
                <a:spcPct val="110000"/>
              </a:lnSpc>
              <a:spcBef>
                <a:spcPts val="0"/>
              </a:spcBef>
              <a:buFont typeface="Arial" panose="020B0604020202020204" pitchFamily="34" charset="0"/>
              <a:buNone/>
              <a:tabLst>
                <a:tab pos="126000" algn="l"/>
              </a:tabLst>
              <a:defRPr sz="2400" kern="1200" spc="-10" baseline="0">
                <a:solidFill>
                  <a:schemeClr val="tx1"/>
                </a:solidFill>
                <a:latin typeface="+mn-lt"/>
                <a:ea typeface="+mn-ea"/>
                <a:cs typeface="+mn-cs"/>
              </a:defRPr>
            </a:lvl9pPr>
          </a:lstStyle>
          <a:p>
            <a:pPr marL="0" indent="0">
              <a:buFont typeface="Wingdings 2" panose="05020102010507070707" pitchFamily="18" charset="2"/>
              <a:buNone/>
            </a:pPr>
            <a:endParaRPr lang="en-GB" sz="2600" b="1" dirty="0">
              <a:solidFill>
                <a:schemeClr val="bg1"/>
              </a:solidFill>
              <a:latin typeface="Arial" panose="020B0604020202020204" pitchFamily="34" charset="0"/>
              <a:cs typeface="Arial" panose="020B0604020202020204" pitchFamily="34" charset="0"/>
            </a:endParaRPr>
          </a:p>
          <a:p>
            <a:pPr marL="0" indent="0">
              <a:buFont typeface="Wingdings 2" panose="05020102010507070707" pitchFamily="18" charset="2"/>
              <a:buNone/>
            </a:pPr>
            <a:r>
              <a:rPr lang="en-GB" sz="2900" b="1" dirty="0">
                <a:solidFill>
                  <a:schemeClr val="bg1"/>
                </a:solidFill>
                <a:latin typeface="Arial" panose="020B0604020202020204" pitchFamily="34" charset="0"/>
                <a:cs typeface="Arial" panose="020B0604020202020204" pitchFamily="34" charset="0"/>
              </a:rPr>
              <a:t>References: </a:t>
            </a:r>
          </a:p>
          <a:p>
            <a:pPr marL="0" indent="0">
              <a:buNone/>
            </a:pPr>
            <a:r>
              <a:rPr lang="en-GB" sz="2600" b="1" dirty="0">
                <a:solidFill>
                  <a:schemeClr val="bg1"/>
                </a:solidFill>
                <a:latin typeface="Arial" panose="020B0604020202020204" pitchFamily="34" charset="0"/>
                <a:cs typeface="Arial" panose="020B0604020202020204" pitchFamily="34" charset="0"/>
              </a:rPr>
              <a:t>[1] </a:t>
            </a:r>
            <a:r>
              <a:rPr lang="en-GB" dirty="0">
                <a:solidFill>
                  <a:schemeClr val="bg1"/>
                </a:solidFill>
              </a:rPr>
              <a:t>U. Muhammad, M. </a:t>
            </a:r>
            <a:r>
              <a:rPr lang="en-GB" dirty="0" err="1">
                <a:solidFill>
                  <a:schemeClr val="bg1"/>
                </a:solidFill>
              </a:rPr>
              <a:t>Svanera</a:t>
            </a:r>
            <a:r>
              <a:rPr lang="en-GB" dirty="0">
                <a:solidFill>
                  <a:schemeClr val="bg1"/>
                </a:solidFill>
              </a:rPr>
              <a:t>, R. </a:t>
            </a:r>
            <a:r>
              <a:rPr lang="en-GB" dirty="0" err="1">
                <a:solidFill>
                  <a:schemeClr val="bg1"/>
                </a:solidFill>
              </a:rPr>
              <a:t>Leonardi</a:t>
            </a:r>
            <a:r>
              <a:rPr lang="en-GB" dirty="0">
                <a:solidFill>
                  <a:schemeClr val="bg1"/>
                </a:solidFill>
              </a:rPr>
              <a:t>, S. </a:t>
            </a:r>
            <a:r>
              <a:rPr lang="en-GB" dirty="0" err="1">
                <a:solidFill>
                  <a:schemeClr val="bg1"/>
                </a:solidFill>
              </a:rPr>
              <a:t>Benini</a:t>
            </a:r>
            <a:r>
              <a:rPr lang="en-GB" dirty="0">
                <a:solidFill>
                  <a:schemeClr val="bg1"/>
                </a:solidFill>
              </a:rPr>
              <a:t>,  </a:t>
            </a:r>
            <a:r>
              <a:rPr lang="en-GB" i="1" dirty="0">
                <a:solidFill>
                  <a:schemeClr val="bg1"/>
                </a:solidFill>
              </a:rPr>
              <a:t>Hair detection, segmentation and hairstyle classification in the wild, </a:t>
            </a:r>
            <a:r>
              <a:rPr lang="en-GB" dirty="0">
                <a:solidFill>
                  <a:schemeClr val="bg1"/>
                </a:solidFill>
              </a:rPr>
              <a:t>Image and Vision Computing, 2018, 71, pp.25-37</a:t>
            </a:r>
          </a:p>
          <a:p>
            <a:pPr marL="0" indent="0">
              <a:buNone/>
            </a:pPr>
            <a:r>
              <a:rPr lang="en-GB" sz="2800" dirty="0">
                <a:solidFill>
                  <a:schemeClr val="bg1"/>
                </a:solidFill>
              </a:rPr>
              <a:t>[2] </a:t>
            </a:r>
            <a:r>
              <a:rPr lang="en-US" dirty="0">
                <a:solidFill>
                  <a:schemeClr val="bg1"/>
                </a:solidFill>
              </a:rPr>
              <a:t>M. Zhang, Y. Zheng, </a:t>
            </a:r>
            <a:r>
              <a:rPr lang="en-US" i="1" dirty="0">
                <a:solidFill>
                  <a:schemeClr val="bg1"/>
                </a:solidFill>
              </a:rPr>
              <a:t>Hair-GAN: Recovering 3D hair structure from a single image generative adversarial networks</a:t>
            </a:r>
            <a:r>
              <a:rPr lang="en-US" dirty="0">
                <a:solidFill>
                  <a:schemeClr val="bg1"/>
                </a:solidFill>
              </a:rPr>
              <a:t>, Visual Informatics, 2019 3(2) pp.102-112</a:t>
            </a:r>
          </a:p>
          <a:p>
            <a:pPr marL="0" indent="0">
              <a:buNone/>
            </a:pPr>
            <a:r>
              <a:rPr lang="en-US" dirty="0">
                <a:solidFill>
                  <a:schemeClr val="bg1"/>
                </a:solidFill>
              </a:rPr>
              <a:t>[3] </a:t>
            </a:r>
            <a:r>
              <a:rPr lang="en-GB" dirty="0">
                <a:solidFill>
                  <a:schemeClr val="bg1"/>
                </a:solidFill>
              </a:rPr>
              <a:t>M. </a:t>
            </a:r>
            <a:r>
              <a:rPr lang="en-GB" dirty="0" err="1">
                <a:solidFill>
                  <a:schemeClr val="bg1"/>
                </a:solidFill>
              </a:rPr>
              <a:t>Savardi</a:t>
            </a:r>
            <a:r>
              <a:rPr lang="en-GB" dirty="0">
                <a:solidFill>
                  <a:schemeClr val="bg1"/>
                </a:solidFill>
              </a:rPr>
              <a:t>, G. Daniels, S. </a:t>
            </a:r>
            <a:r>
              <a:rPr lang="en-GB" dirty="0" err="1">
                <a:solidFill>
                  <a:schemeClr val="bg1"/>
                </a:solidFill>
              </a:rPr>
              <a:t>Tamburic</a:t>
            </a:r>
            <a:r>
              <a:rPr lang="en-GB" dirty="0">
                <a:solidFill>
                  <a:schemeClr val="bg1"/>
                </a:solidFill>
              </a:rPr>
              <a:t>, U. Muhammad, S. </a:t>
            </a:r>
            <a:r>
              <a:rPr lang="en-GB" dirty="0" err="1">
                <a:solidFill>
                  <a:schemeClr val="bg1"/>
                </a:solidFill>
              </a:rPr>
              <a:t>Benini</a:t>
            </a:r>
            <a:r>
              <a:rPr lang="en-GB" dirty="0">
                <a:solidFill>
                  <a:schemeClr val="bg1"/>
                </a:solidFill>
              </a:rPr>
              <a:t>, </a:t>
            </a:r>
            <a:r>
              <a:rPr lang="en-GB" i="1" dirty="0">
                <a:solidFill>
                  <a:schemeClr val="bg1"/>
                </a:solidFill>
              </a:rPr>
              <a:t>Figaro-tresses: a dataset for evaluating hair assembly features before and after cosmetic treatment</a:t>
            </a:r>
            <a:r>
              <a:rPr lang="en-GB" dirty="0">
                <a:solidFill>
                  <a:schemeClr val="bg1"/>
                </a:solidFill>
              </a:rPr>
              <a:t> (v2020), Mendeley Datasets </a:t>
            </a:r>
          </a:p>
          <a:p>
            <a:pPr marL="0" indent="0">
              <a:buNone/>
            </a:pPr>
            <a:r>
              <a:rPr lang="en-GB" dirty="0">
                <a:solidFill>
                  <a:schemeClr val="bg1"/>
                </a:solidFill>
              </a:rPr>
              <a:t>[4] M. </a:t>
            </a:r>
            <a:r>
              <a:rPr lang="en-GB" dirty="0" err="1">
                <a:solidFill>
                  <a:schemeClr val="bg1"/>
                </a:solidFill>
              </a:rPr>
              <a:t>Savardi</a:t>
            </a:r>
            <a:r>
              <a:rPr lang="en-GB" dirty="0">
                <a:solidFill>
                  <a:schemeClr val="bg1"/>
                </a:solidFill>
              </a:rPr>
              <a:t>, G. Daniels, S. </a:t>
            </a:r>
            <a:r>
              <a:rPr lang="en-GB" dirty="0" err="1">
                <a:solidFill>
                  <a:schemeClr val="bg1"/>
                </a:solidFill>
              </a:rPr>
              <a:t>Tamburic</a:t>
            </a:r>
            <a:r>
              <a:rPr lang="en-GB" dirty="0">
                <a:solidFill>
                  <a:schemeClr val="bg1"/>
                </a:solidFill>
              </a:rPr>
              <a:t>, U. Muhammad, S. </a:t>
            </a:r>
            <a:r>
              <a:rPr lang="en-GB" dirty="0" err="1">
                <a:solidFill>
                  <a:schemeClr val="bg1"/>
                </a:solidFill>
              </a:rPr>
              <a:t>Benini</a:t>
            </a:r>
            <a:r>
              <a:rPr lang="en-GB" dirty="0">
                <a:solidFill>
                  <a:schemeClr val="bg1"/>
                </a:solidFill>
              </a:rPr>
              <a:t>, </a:t>
            </a:r>
            <a:r>
              <a:rPr lang="en-GB" i="1" dirty="0">
                <a:solidFill>
                  <a:schemeClr val="bg1"/>
                </a:solidFill>
              </a:rPr>
              <a:t>Figaro-tresses: a dataset for evaluating hair assembly features before and after cosmetic treatment, </a:t>
            </a:r>
            <a:r>
              <a:rPr lang="en-GB" dirty="0">
                <a:solidFill>
                  <a:schemeClr val="bg1"/>
                </a:solidFill>
              </a:rPr>
              <a:t>Data in Brief, 2020, 31</a:t>
            </a:r>
          </a:p>
          <a:p>
            <a:pPr marL="0" indent="0">
              <a:buNone/>
            </a:pPr>
            <a:r>
              <a:rPr lang="en-GB" dirty="0">
                <a:solidFill>
                  <a:schemeClr val="bg1"/>
                </a:solidFill>
              </a:rPr>
              <a:t>[5] </a:t>
            </a:r>
            <a:r>
              <a:rPr lang="en-US" dirty="0">
                <a:solidFill>
                  <a:schemeClr val="bg1"/>
                </a:solidFill>
              </a:rPr>
              <a:t>Learn OpenCV,  </a:t>
            </a:r>
            <a:r>
              <a:rPr lang="en-GB" dirty="0">
                <a:solidFill>
                  <a:schemeClr val="bg1"/>
                </a:solidFill>
                <a:hlinkClick r:id="rId3">
                  <a:extLst>
                    <a:ext uri="{A12FA001-AC4F-418D-AE19-62706E023703}">
                      <ahyp:hlinkClr xmlns:ahyp="http://schemas.microsoft.com/office/drawing/2018/hyperlinkcolor" val="tx"/>
                    </a:ext>
                  </a:extLst>
                </a:hlinkClick>
              </a:rPr>
              <a:t>https://www.learnopencv.com/histogram-of-oriented-gradients/</a:t>
            </a:r>
            <a:r>
              <a:rPr lang="en-GB" dirty="0">
                <a:solidFill>
                  <a:schemeClr val="bg1"/>
                </a:solidFill>
              </a:rPr>
              <a:t> (Accessed on 2020.07.20) </a:t>
            </a:r>
          </a:p>
          <a:p>
            <a:pPr marL="0" indent="0">
              <a:buNone/>
            </a:pPr>
            <a:endParaRPr lang="en-GB" sz="2800" dirty="0">
              <a:solidFill>
                <a:schemeClr val="bg1"/>
              </a:solidFill>
            </a:endParaRPr>
          </a:p>
          <a:p>
            <a:pPr marL="0" indent="0">
              <a:buFont typeface="Wingdings 2" panose="05020102010507070707" pitchFamily="18" charset="2"/>
              <a:buNone/>
            </a:pPr>
            <a:r>
              <a:rPr lang="en-GB" sz="2900" b="1" dirty="0">
                <a:solidFill>
                  <a:schemeClr val="bg1"/>
                </a:solidFill>
                <a:latin typeface="Arial" panose="020B0604020202020204" pitchFamily="34" charset="0"/>
                <a:cs typeface="Arial" panose="020B0604020202020204" pitchFamily="34" charset="0"/>
              </a:rPr>
              <a:t>Acknowledgements</a:t>
            </a:r>
          </a:p>
          <a:p>
            <a:pPr marL="0" indent="0">
              <a:buFont typeface="Wingdings 2" panose="05020102010507070707" pitchFamily="18" charset="2"/>
              <a:buNone/>
            </a:pPr>
            <a:r>
              <a:rPr lang="en-GB" sz="2000" dirty="0">
                <a:solidFill>
                  <a:schemeClr val="bg1"/>
                </a:solidFill>
                <a:latin typeface="Arial" panose="020B0604020202020204" pitchFamily="34" charset="0"/>
                <a:ea typeface="Times New Roman" panose="02020603050405020304" pitchFamily="18" charset="0"/>
                <a:cs typeface="Arial" panose="020B0604020202020204" pitchFamily="34" charset="0"/>
              </a:rPr>
              <a:t>The authors wish to acknowledge the contribution of the students from the MSc Cosmetic Science at London College of Fashion for conducting the hair tress treatments and image acquisition and Dr Umar Muhammad for his initial contribution to the AI investigation</a:t>
            </a: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endParaRPr lang="en-US"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0" indent="0">
              <a:buFont typeface="Wingdings 2" panose="05020102010507070707" pitchFamily="18" charset="2"/>
              <a:buNone/>
            </a:pPr>
            <a:endParaRPr lang="en-GB" sz="2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6822254"/>
      </p:ext>
    </p:extLst>
  </p:cSld>
  <p:clrMapOvr>
    <a:masterClrMapping/>
  </p:clrMapOvr>
</p:sld>
</file>

<file path=ppt/theme/theme1.xml><?xml version="1.0" encoding="utf-8"?>
<a:theme xmlns:a="http://schemas.openxmlformats.org/drawingml/2006/main" name="UAL Theme">
  <a:themeElements>
    <a:clrScheme name="UAL">
      <a:dk1>
        <a:srgbClr val="000000"/>
      </a:dk1>
      <a:lt1>
        <a:srgbClr val="FFFFFF"/>
      </a:lt1>
      <a:dk2>
        <a:srgbClr val="FFD022"/>
      </a:dk2>
      <a:lt2>
        <a:srgbClr val="E71657"/>
      </a:lt2>
      <a:accent1>
        <a:srgbClr val="FF8500"/>
      </a:accent1>
      <a:accent2>
        <a:srgbClr val="9E65FB"/>
      </a:accent2>
      <a:accent3>
        <a:srgbClr val="20BCFF"/>
      </a:accent3>
      <a:accent4>
        <a:srgbClr val="1F4EDC"/>
      </a:accent4>
      <a:accent5>
        <a:srgbClr val="00C73E"/>
      </a:accent5>
      <a:accent6>
        <a:srgbClr val="19A3A3"/>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t" anchorCtr="0">
        <a:noAutofit/>
      </a:bodyPr>
      <a:lstStyle>
        <a:defPPr algn="l">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5394</TotalTime>
  <Words>1350</Words>
  <Application>Microsoft Macintosh PowerPoint</Application>
  <PresentationFormat>On-screen Show (4:3)</PresentationFormat>
  <Paragraphs>180</Paragraphs>
  <Slides>13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Times New Roman</vt:lpstr>
      <vt:lpstr>Wingdings</vt:lpstr>
      <vt:lpstr>Wingdings 2</vt:lpstr>
      <vt:lpstr>UAL Theme</vt:lpstr>
      <vt:lpstr>Artificial Intelligence  for  Assessing Hair Assembly Features</vt:lpstr>
      <vt:lpstr>Machine learning and hair </vt:lpstr>
      <vt:lpstr>Study objectives</vt:lpstr>
      <vt:lpstr> Methods: image dataset creation  </vt:lpstr>
      <vt:lpstr>Project stages </vt:lpstr>
      <vt:lpstr>Materials</vt:lpstr>
      <vt:lpstr>Methods: machine learning</vt:lpstr>
      <vt:lpstr>Methods: sensory and online tests</vt:lpstr>
      <vt:lpstr>Machine learning test results</vt:lpstr>
      <vt:lpstr>Results: AI analysis of volume and alignment </vt:lpstr>
      <vt:lpstr>Results: paired difference test</vt:lpstr>
      <vt:lpstr>Conclusions</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Gabriela Daniels</cp:lastModifiedBy>
  <cp:revision>270</cp:revision>
  <dcterms:created xsi:type="dcterms:W3CDTF">2018-07-17T10:23:22Z</dcterms:created>
  <dcterms:modified xsi:type="dcterms:W3CDTF">2021-06-22T05:20:36Z</dcterms:modified>
</cp:coreProperties>
</file>