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2" r:id="rId3"/>
    <p:sldId id="258" r:id="rId4"/>
    <p:sldId id="257" r:id="rId5"/>
    <p:sldId id="274" r:id="rId6"/>
    <p:sldId id="275" r:id="rId7"/>
    <p:sldId id="264" r:id="rId8"/>
    <p:sldId id="266" r:id="rId9"/>
    <p:sldId id="259" r:id="rId10"/>
    <p:sldId id="260" r:id="rId11"/>
    <p:sldId id="263" r:id="rId12"/>
    <p:sldId id="262" r:id="rId13"/>
    <p:sldId id="265" r:id="rId14"/>
    <p:sldId id="270" r:id="rId15"/>
    <p:sldId id="267" r:id="rId16"/>
    <p:sldId id="269" r:id="rId17"/>
    <p:sldId id="268" r:id="rId18"/>
    <p:sldId id="273" r:id="rId19"/>
    <p:sldId id="271" r:id="rId20"/>
    <p:sldId id="277" r:id="rId21"/>
    <p:sldId id="278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69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854889-37BC-455C-9DDB-B8E74E4028D5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46C9783-F64E-42F6-B664-26F083E7A639}">
      <dgm:prSet phldrT="[Text]"/>
      <dgm:spPr/>
      <dgm:t>
        <a:bodyPr/>
        <a:lstStyle/>
        <a:p>
          <a:r>
            <a:rPr lang="ro-RO" dirty="0" smtClean="0"/>
            <a:t>Problematizare</a:t>
          </a:r>
          <a:endParaRPr lang="en-US" dirty="0"/>
        </a:p>
      </dgm:t>
    </dgm:pt>
    <dgm:pt modelId="{C59B54E8-0355-4DC5-83FC-E0DB6D3AB2BF}" type="parTrans" cxnId="{8A3FF736-3F60-4B06-8064-17988B2A57F4}">
      <dgm:prSet/>
      <dgm:spPr/>
      <dgm:t>
        <a:bodyPr/>
        <a:lstStyle/>
        <a:p>
          <a:endParaRPr lang="en-US"/>
        </a:p>
      </dgm:t>
    </dgm:pt>
    <dgm:pt modelId="{75EF8601-E116-4D9D-9CAA-ACE51A78E611}" type="sibTrans" cxnId="{8A3FF736-3F60-4B06-8064-17988B2A57F4}">
      <dgm:prSet/>
      <dgm:spPr/>
      <dgm:t>
        <a:bodyPr/>
        <a:lstStyle/>
        <a:p>
          <a:endParaRPr lang="en-US"/>
        </a:p>
      </dgm:t>
    </dgm:pt>
    <dgm:pt modelId="{E2F7E562-6222-4A95-8D32-6BC5D2464C17}">
      <dgm:prSet phldrT="[Text]"/>
      <dgm:spPr/>
      <dgm:t>
        <a:bodyPr/>
        <a:lstStyle/>
        <a:p>
          <a:r>
            <a:rPr lang="ro-RO" dirty="0" smtClean="0"/>
            <a:t>Ipoteze</a:t>
          </a:r>
          <a:endParaRPr lang="en-US" dirty="0"/>
        </a:p>
      </dgm:t>
    </dgm:pt>
    <dgm:pt modelId="{CC7C0F89-EDC7-4C9B-906C-E9004D287871}" type="parTrans" cxnId="{80FEDBA6-146C-4868-8E7A-C51E7519E959}">
      <dgm:prSet/>
      <dgm:spPr/>
      <dgm:t>
        <a:bodyPr/>
        <a:lstStyle/>
        <a:p>
          <a:endParaRPr lang="en-US"/>
        </a:p>
      </dgm:t>
    </dgm:pt>
    <dgm:pt modelId="{4A540DD9-08BA-4E06-BB93-995A325CDF0A}" type="sibTrans" cxnId="{80FEDBA6-146C-4868-8E7A-C51E7519E959}">
      <dgm:prSet/>
      <dgm:spPr/>
      <dgm:t>
        <a:bodyPr/>
        <a:lstStyle/>
        <a:p>
          <a:endParaRPr lang="en-US"/>
        </a:p>
      </dgm:t>
    </dgm:pt>
    <dgm:pt modelId="{6583B14D-05F9-410A-8EEA-AE1B213AB611}">
      <dgm:prSet phldrT="[Text]"/>
      <dgm:spPr/>
      <dgm:t>
        <a:bodyPr/>
        <a:lstStyle/>
        <a:p>
          <a:r>
            <a:rPr lang="ro-RO" dirty="0" smtClean="0"/>
            <a:t>Teză şi Argument</a:t>
          </a:r>
          <a:endParaRPr lang="en-US" dirty="0"/>
        </a:p>
      </dgm:t>
    </dgm:pt>
    <dgm:pt modelId="{C8901BDA-1929-4C7A-BF43-908BA89BA959}" type="parTrans" cxnId="{B944C0E4-8046-4DF3-9B1C-A56C836C4EB3}">
      <dgm:prSet/>
      <dgm:spPr/>
      <dgm:t>
        <a:bodyPr/>
        <a:lstStyle/>
        <a:p>
          <a:endParaRPr lang="en-US"/>
        </a:p>
      </dgm:t>
    </dgm:pt>
    <dgm:pt modelId="{C3CD0F1A-BD74-4D41-8680-42F276C3F756}" type="sibTrans" cxnId="{B944C0E4-8046-4DF3-9B1C-A56C836C4EB3}">
      <dgm:prSet/>
      <dgm:spPr/>
      <dgm:t>
        <a:bodyPr/>
        <a:lstStyle/>
        <a:p>
          <a:endParaRPr lang="en-US"/>
        </a:p>
      </dgm:t>
    </dgm:pt>
    <dgm:pt modelId="{01A45A2B-827E-48DD-A769-FF8B167055DE}" type="pres">
      <dgm:prSet presAssocID="{76854889-37BC-455C-9DDB-B8E74E4028D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4F7505-168E-498F-8E7F-3DC629481261}" type="pres">
      <dgm:prSet presAssocID="{76854889-37BC-455C-9DDB-B8E74E4028D5}" presName="dummyMaxCanvas" presStyleCnt="0">
        <dgm:presLayoutVars/>
      </dgm:prSet>
      <dgm:spPr/>
    </dgm:pt>
    <dgm:pt modelId="{216679AA-5C43-4E0F-BEE1-AC60EA5B87BC}" type="pres">
      <dgm:prSet presAssocID="{76854889-37BC-455C-9DDB-B8E74E4028D5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26F645-01B1-4020-88C2-4428B2F3A027}" type="pres">
      <dgm:prSet presAssocID="{76854889-37BC-455C-9DDB-B8E74E4028D5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FB8C43-442B-4C00-A241-4F5A3759406E}" type="pres">
      <dgm:prSet presAssocID="{76854889-37BC-455C-9DDB-B8E74E4028D5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D12950-B297-4324-AD65-FD7051DA9CF7}" type="pres">
      <dgm:prSet presAssocID="{76854889-37BC-455C-9DDB-B8E74E4028D5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B2717F-ECCF-4707-B576-E53248D115D0}" type="pres">
      <dgm:prSet presAssocID="{76854889-37BC-455C-9DDB-B8E74E4028D5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9B3562-AEBD-4992-BEFF-2F17BDD3683B}" type="pres">
      <dgm:prSet presAssocID="{76854889-37BC-455C-9DDB-B8E74E4028D5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93AB3E-5625-46F0-8425-1DC7558AE1FB}" type="pres">
      <dgm:prSet presAssocID="{76854889-37BC-455C-9DDB-B8E74E4028D5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8116FC-1CFA-4164-ADF3-2DDAC38B15EE}" type="pres">
      <dgm:prSet presAssocID="{76854889-37BC-455C-9DDB-B8E74E4028D5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EB14D6-231B-46A5-BFAA-9F56DDB4928F}" type="presOf" srcId="{75EF8601-E116-4D9D-9CAA-ACE51A78E611}" destId="{FFD12950-B297-4324-AD65-FD7051DA9CF7}" srcOrd="0" destOrd="0" presId="urn:microsoft.com/office/officeart/2005/8/layout/vProcess5"/>
    <dgm:cxn modelId="{802E882B-DE84-4E07-A6D6-E8E87CA5E553}" type="presOf" srcId="{E2F7E562-6222-4A95-8D32-6BC5D2464C17}" destId="{4126F645-01B1-4020-88C2-4428B2F3A027}" srcOrd="0" destOrd="0" presId="urn:microsoft.com/office/officeart/2005/8/layout/vProcess5"/>
    <dgm:cxn modelId="{19B3FDAD-F22E-4C05-89F2-85F26F9D9166}" type="presOf" srcId="{646C9783-F64E-42F6-B664-26F083E7A639}" destId="{216679AA-5C43-4E0F-BEE1-AC60EA5B87BC}" srcOrd="0" destOrd="0" presId="urn:microsoft.com/office/officeart/2005/8/layout/vProcess5"/>
    <dgm:cxn modelId="{B944C0E4-8046-4DF3-9B1C-A56C836C4EB3}" srcId="{76854889-37BC-455C-9DDB-B8E74E4028D5}" destId="{6583B14D-05F9-410A-8EEA-AE1B213AB611}" srcOrd="2" destOrd="0" parTransId="{C8901BDA-1929-4C7A-BF43-908BA89BA959}" sibTransId="{C3CD0F1A-BD74-4D41-8680-42F276C3F756}"/>
    <dgm:cxn modelId="{6DABE50F-1180-447B-B6B7-933A002B2E6B}" type="presOf" srcId="{76854889-37BC-455C-9DDB-B8E74E4028D5}" destId="{01A45A2B-827E-48DD-A769-FF8B167055DE}" srcOrd="0" destOrd="0" presId="urn:microsoft.com/office/officeart/2005/8/layout/vProcess5"/>
    <dgm:cxn modelId="{80FEDBA6-146C-4868-8E7A-C51E7519E959}" srcId="{76854889-37BC-455C-9DDB-B8E74E4028D5}" destId="{E2F7E562-6222-4A95-8D32-6BC5D2464C17}" srcOrd="1" destOrd="0" parTransId="{CC7C0F89-EDC7-4C9B-906C-E9004D287871}" sibTransId="{4A540DD9-08BA-4E06-BB93-995A325CDF0A}"/>
    <dgm:cxn modelId="{9502F696-1536-418C-AB76-79D7D33C0E94}" type="presOf" srcId="{646C9783-F64E-42F6-B664-26F083E7A639}" destId="{DE9B3562-AEBD-4992-BEFF-2F17BDD3683B}" srcOrd="1" destOrd="0" presId="urn:microsoft.com/office/officeart/2005/8/layout/vProcess5"/>
    <dgm:cxn modelId="{E71355CA-49CA-4521-A57A-EE0154E4BA34}" type="presOf" srcId="{4A540DD9-08BA-4E06-BB93-995A325CDF0A}" destId="{89B2717F-ECCF-4707-B576-E53248D115D0}" srcOrd="0" destOrd="0" presId="urn:microsoft.com/office/officeart/2005/8/layout/vProcess5"/>
    <dgm:cxn modelId="{48755409-446D-4AF0-93C0-E0BC3E065245}" type="presOf" srcId="{E2F7E562-6222-4A95-8D32-6BC5D2464C17}" destId="{8A93AB3E-5625-46F0-8425-1DC7558AE1FB}" srcOrd="1" destOrd="0" presId="urn:microsoft.com/office/officeart/2005/8/layout/vProcess5"/>
    <dgm:cxn modelId="{40FA1AF6-6CD5-45A8-A15E-E39EABD3D4EB}" type="presOf" srcId="{6583B14D-05F9-410A-8EEA-AE1B213AB611}" destId="{3A8116FC-1CFA-4164-ADF3-2DDAC38B15EE}" srcOrd="1" destOrd="0" presId="urn:microsoft.com/office/officeart/2005/8/layout/vProcess5"/>
    <dgm:cxn modelId="{8A3FF736-3F60-4B06-8064-17988B2A57F4}" srcId="{76854889-37BC-455C-9DDB-B8E74E4028D5}" destId="{646C9783-F64E-42F6-B664-26F083E7A639}" srcOrd="0" destOrd="0" parTransId="{C59B54E8-0355-4DC5-83FC-E0DB6D3AB2BF}" sibTransId="{75EF8601-E116-4D9D-9CAA-ACE51A78E611}"/>
    <dgm:cxn modelId="{8440989D-A8D2-4AAA-A2BD-E39A9C5E7219}" type="presOf" srcId="{6583B14D-05F9-410A-8EEA-AE1B213AB611}" destId="{55FB8C43-442B-4C00-A241-4F5A3759406E}" srcOrd="0" destOrd="0" presId="urn:microsoft.com/office/officeart/2005/8/layout/vProcess5"/>
    <dgm:cxn modelId="{D43CEDE8-607A-442F-AC3D-920AD4BFE599}" type="presParOf" srcId="{01A45A2B-827E-48DD-A769-FF8B167055DE}" destId="{E54F7505-168E-498F-8E7F-3DC629481261}" srcOrd="0" destOrd="0" presId="urn:microsoft.com/office/officeart/2005/8/layout/vProcess5"/>
    <dgm:cxn modelId="{FB020C88-F934-4B38-A21A-386EC557AC56}" type="presParOf" srcId="{01A45A2B-827E-48DD-A769-FF8B167055DE}" destId="{216679AA-5C43-4E0F-BEE1-AC60EA5B87BC}" srcOrd="1" destOrd="0" presId="urn:microsoft.com/office/officeart/2005/8/layout/vProcess5"/>
    <dgm:cxn modelId="{B16A227B-08FC-4C29-A429-8F77A939688B}" type="presParOf" srcId="{01A45A2B-827E-48DD-A769-FF8B167055DE}" destId="{4126F645-01B1-4020-88C2-4428B2F3A027}" srcOrd="2" destOrd="0" presId="urn:microsoft.com/office/officeart/2005/8/layout/vProcess5"/>
    <dgm:cxn modelId="{0A40B6F8-F8AB-457C-9061-7D864A2ABEE6}" type="presParOf" srcId="{01A45A2B-827E-48DD-A769-FF8B167055DE}" destId="{55FB8C43-442B-4C00-A241-4F5A3759406E}" srcOrd="3" destOrd="0" presId="urn:microsoft.com/office/officeart/2005/8/layout/vProcess5"/>
    <dgm:cxn modelId="{A15C3D33-4A9D-4704-8A67-BCD874DEB6E0}" type="presParOf" srcId="{01A45A2B-827E-48DD-A769-FF8B167055DE}" destId="{FFD12950-B297-4324-AD65-FD7051DA9CF7}" srcOrd="4" destOrd="0" presId="urn:microsoft.com/office/officeart/2005/8/layout/vProcess5"/>
    <dgm:cxn modelId="{874E4AFF-580A-4750-975C-01B5FD9DB83E}" type="presParOf" srcId="{01A45A2B-827E-48DD-A769-FF8B167055DE}" destId="{89B2717F-ECCF-4707-B576-E53248D115D0}" srcOrd="5" destOrd="0" presId="urn:microsoft.com/office/officeart/2005/8/layout/vProcess5"/>
    <dgm:cxn modelId="{C1665AEC-D8C2-4480-B90E-6601FE96FD9B}" type="presParOf" srcId="{01A45A2B-827E-48DD-A769-FF8B167055DE}" destId="{DE9B3562-AEBD-4992-BEFF-2F17BDD3683B}" srcOrd="6" destOrd="0" presId="urn:microsoft.com/office/officeart/2005/8/layout/vProcess5"/>
    <dgm:cxn modelId="{0BE90FEB-CA46-4158-B9FF-6E5D8DDCA4B2}" type="presParOf" srcId="{01A45A2B-827E-48DD-A769-FF8B167055DE}" destId="{8A93AB3E-5625-46F0-8425-1DC7558AE1FB}" srcOrd="7" destOrd="0" presId="urn:microsoft.com/office/officeart/2005/8/layout/vProcess5"/>
    <dgm:cxn modelId="{03590E95-39AC-4CEF-8692-B2183F06159A}" type="presParOf" srcId="{01A45A2B-827E-48DD-A769-FF8B167055DE}" destId="{3A8116FC-1CFA-4164-ADF3-2DDAC38B15EE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1917BC-5DC6-4C73-B8C1-603717137527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A5E9DD9-DD32-4F5C-8EA1-3C70F8E89321}">
      <dgm:prSet phldrT="[Text]"/>
      <dgm:spPr/>
      <dgm:t>
        <a:bodyPr/>
        <a:lstStyle/>
        <a:p>
          <a:r>
            <a:rPr lang="ro-RO" b="1" dirty="0" smtClean="0"/>
            <a:t>Dimensiunea funcţională</a:t>
          </a:r>
          <a:endParaRPr lang="en-US" b="1" dirty="0"/>
        </a:p>
      </dgm:t>
    </dgm:pt>
    <dgm:pt modelId="{665E9B90-6E35-47B8-B2CD-9D9F45AC40F2}" type="parTrans" cxnId="{E6076B59-8F27-4C4D-A001-54ECD0DD8B69}">
      <dgm:prSet/>
      <dgm:spPr/>
      <dgm:t>
        <a:bodyPr/>
        <a:lstStyle/>
        <a:p>
          <a:endParaRPr lang="en-US"/>
        </a:p>
      </dgm:t>
    </dgm:pt>
    <dgm:pt modelId="{70E9B5E9-7B22-46B7-94E8-9C6720DA107C}" type="sibTrans" cxnId="{E6076B59-8F27-4C4D-A001-54ECD0DD8B69}">
      <dgm:prSet/>
      <dgm:spPr/>
      <dgm:t>
        <a:bodyPr/>
        <a:lstStyle/>
        <a:p>
          <a:endParaRPr lang="en-US"/>
        </a:p>
      </dgm:t>
    </dgm:pt>
    <dgm:pt modelId="{9EF3F240-3447-414E-AC60-2E9043796DFC}">
      <dgm:prSet phldrT="[Text]"/>
      <dgm:spPr/>
      <dgm:t>
        <a:bodyPr/>
        <a:lstStyle/>
        <a:p>
          <a:r>
            <a:rPr lang="ro-RO" dirty="0" smtClean="0"/>
            <a:t>Păreri specifice referitoare la capacităţile şi competitivitatea ţării respective, eficienţa politică şi economică şi performanţa sa</a:t>
          </a:r>
          <a:endParaRPr lang="en-US" dirty="0"/>
        </a:p>
      </dgm:t>
    </dgm:pt>
    <dgm:pt modelId="{77C070C1-1D8C-4D59-9A10-04086BB4AB55}" type="parTrans" cxnId="{6CDD5E42-0B6D-4FDC-AFB5-F3E3A6ED2A4B}">
      <dgm:prSet/>
      <dgm:spPr/>
      <dgm:t>
        <a:bodyPr/>
        <a:lstStyle/>
        <a:p>
          <a:endParaRPr lang="en-US"/>
        </a:p>
      </dgm:t>
    </dgm:pt>
    <dgm:pt modelId="{70A320AA-7D5B-40E7-8416-940319EFB5B1}" type="sibTrans" cxnId="{6CDD5E42-0B6D-4FDC-AFB5-F3E3A6ED2A4B}">
      <dgm:prSet/>
      <dgm:spPr/>
      <dgm:t>
        <a:bodyPr/>
        <a:lstStyle/>
        <a:p>
          <a:endParaRPr lang="en-US"/>
        </a:p>
      </dgm:t>
    </dgm:pt>
    <dgm:pt modelId="{E1B11D34-7009-417F-89FB-9CEC16AB7ACE}">
      <dgm:prSet phldrT="[Text]"/>
      <dgm:spPr/>
      <dgm:t>
        <a:bodyPr/>
        <a:lstStyle/>
        <a:p>
          <a:r>
            <a:rPr lang="ro-RO" b="1" dirty="0" smtClean="0"/>
            <a:t>Dimensiunea normativă </a:t>
          </a:r>
          <a:endParaRPr lang="en-US" b="1" dirty="0"/>
        </a:p>
      </dgm:t>
    </dgm:pt>
    <dgm:pt modelId="{D7353092-32D2-4780-9D07-69FE560E1163}" type="parTrans" cxnId="{97EC1CDB-CCFE-4163-8057-0AC29989EBFB}">
      <dgm:prSet/>
      <dgm:spPr/>
      <dgm:t>
        <a:bodyPr/>
        <a:lstStyle/>
        <a:p>
          <a:endParaRPr lang="en-US"/>
        </a:p>
      </dgm:t>
    </dgm:pt>
    <dgm:pt modelId="{9406B992-459C-4F4A-A3F4-67D284171A29}" type="sibTrans" cxnId="{97EC1CDB-CCFE-4163-8057-0AC29989EBFB}">
      <dgm:prSet/>
      <dgm:spPr/>
      <dgm:t>
        <a:bodyPr/>
        <a:lstStyle/>
        <a:p>
          <a:endParaRPr lang="en-US"/>
        </a:p>
      </dgm:t>
    </dgm:pt>
    <dgm:pt modelId="{ED1FB7A0-E6C4-4250-B515-3AA74FBBCB6C}">
      <dgm:prSet phldrT="[Text]"/>
      <dgm:spPr/>
      <dgm:t>
        <a:bodyPr/>
        <a:lstStyle/>
        <a:p>
          <a:r>
            <a:rPr lang="ro-RO" dirty="0" smtClean="0"/>
            <a:t>Păreri specifice referitoare la integritatea unei ţări, normele şi valorile sale</a:t>
          </a:r>
          <a:endParaRPr lang="en-US" dirty="0"/>
        </a:p>
      </dgm:t>
    </dgm:pt>
    <dgm:pt modelId="{250DE4C9-4100-4DB2-BF4C-CA038B0E92FF}" type="parTrans" cxnId="{37AF670E-B5DB-47A1-BE3C-2C3D9BC55315}">
      <dgm:prSet/>
      <dgm:spPr/>
      <dgm:t>
        <a:bodyPr/>
        <a:lstStyle/>
        <a:p>
          <a:endParaRPr lang="en-US"/>
        </a:p>
      </dgm:t>
    </dgm:pt>
    <dgm:pt modelId="{E7C6D2A5-33CB-47C6-ABFC-4041E75ADC71}" type="sibTrans" cxnId="{37AF670E-B5DB-47A1-BE3C-2C3D9BC55315}">
      <dgm:prSet/>
      <dgm:spPr/>
      <dgm:t>
        <a:bodyPr/>
        <a:lstStyle/>
        <a:p>
          <a:endParaRPr lang="en-US"/>
        </a:p>
      </dgm:t>
    </dgm:pt>
    <dgm:pt modelId="{2233E42D-8B7E-45B8-95D4-A386AFAEF22B}">
      <dgm:prSet phldrT="[Text]"/>
      <dgm:spPr/>
      <dgm:t>
        <a:bodyPr/>
        <a:lstStyle/>
        <a:p>
          <a:r>
            <a:rPr lang="ro-RO" b="1" dirty="0" smtClean="0"/>
            <a:t>Dimensiunea estetică </a:t>
          </a:r>
          <a:endParaRPr lang="en-US" b="1" dirty="0"/>
        </a:p>
      </dgm:t>
    </dgm:pt>
    <dgm:pt modelId="{9470B94B-45DE-48F5-B87D-A6A747C7A9FA}" type="parTrans" cxnId="{0EF5A21A-F481-4625-A4EE-09138ECDAB35}">
      <dgm:prSet/>
      <dgm:spPr/>
      <dgm:t>
        <a:bodyPr/>
        <a:lstStyle/>
        <a:p>
          <a:endParaRPr lang="en-US"/>
        </a:p>
      </dgm:t>
    </dgm:pt>
    <dgm:pt modelId="{47773165-17AC-4DB5-BD13-12847A2EB3BB}" type="sibTrans" cxnId="{0EF5A21A-F481-4625-A4EE-09138ECDAB35}">
      <dgm:prSet/>
      <dgm:spPr/>
      <dgm:t>
        <a:bodyPr/>
        <a:lstStyle/>
        <a:p>
          <a:endParaRPr lang="en-US"/>
        </a:p>
      </dgm:t>
    </dgm:pt>
    <dgm:pt modelId="{0DF1D754-95B1-4AD2-BA83-D56D394BA5C6}">
      <dgm:prSet phldrT="[Text]"/>
      <dgm:spPr/>
      <dgm:t>
        <a:bodyPr/>
        <a:lstStyle/>
        <a:p>
          <a:r>
            <a:rPr lang="ro-RO" dirty="0" smtClean="0"/>
            <a:t>Păreri specifice referitoare la calităţile estetice ale ţării respective (frumuseţe, atractivitatea ţării drept spaţiu cultural)</a:t>
          </a:r>
          <a:endParaRPr lang="en-US" dirty="0"/>
        </a:p>
      </dgm:t>
    </dgm:pt>
    <dgm:pt modelId="{A5F16863-8BA5-4248-BC5D-7C1A737C976E}" type="parTrans" cxnId="{846B1595-325A-4F7F-9278-0ABCDDE0B2F0}">
      <dgm:prSet/>
      <dgm:spPr/>
      <dgm:t>
        <a:bodyPr/>
        <a:lstStyle/>
        <a:p>
          <a:endParaRPr lang="en-US"/>
        </a:p>
      </dgm:t>
    </dgm:pt>
    <dgm:pt modelId="{C0545B88-B5B4-4639-8222-72CE42DC8FBF}" type="sibTrans" cxnId="{846B1595-325A-4F7F-9278-0ABCDDE0B2F0}">
      <dgm:prSet/>
      <dgm:spPr/>
      <dgm:t>
        <a:bodyPr/>
        <a:lstStyle/>
        <a:p>
          <a:endParaRPr lang="en-US"/>
        </a:p>
      </dgm:t>
    </dgm:pt>
    <dgm:pt modelId="{28A20F0A-C10E-4B97-BFAB-50B4B887C0DC}">
      <dgm:prSet phldrT="[Text]"/>
      <dgm:spPr/>
      <dgm:t>
        <a:bodyPr/>
        <a:lstStyle/>
        <a:p>
          <a:r>
            <a:rPr lang="ro-RO" b="1" dirty="0" smtClean="0"/>
            <a:t>Dimensiunea simpatetică</a:t>
          </a:r>
        </a:p>
      </dgm:t>
    </dgm:pt>
    <dgm:pt modelId="{6A6FB32D-70B0-40C9-947D-85052A3B3FA7}" type="parTrans" cxnId="{B57282E1-790E-4D2C-9767-AD4F22B93060}">
      <dgm:prSet/>
      <dgm:spPr/>
      <dgm:t>
        <a:bodyPr/>
        <a:lstStyle/>
        <a:p>
          <a:endParaRPr lang="en-US"/>
        </a:p>
      </dgm:t>
    </dgm:pt>
    <dgm:pt modelId="{D2E702F3-5A05-4F42-935C-76570DB1167D}" type="sibTrans" cxnId="{B57282E1-790E-4D2C-9767-AD4F22B93060}">
      <dgm:prSet/>
      <dgm:spPr/>
      <dgm:t>
        <a:bodyPr/>
        <a:lstStyle/>
        <a:p>
          <a:endParaRPr lang="en-US"/>
        </a:p>
      </dgm:t>
    </dgm:pt>
    <dgm:pt modelId="{5305FB8F-0F57-4D08-9062-AAC990A76D8A}">
      <dgm:prSet phldrT="[Text]"/>
      <dgm:spPr/>
      <dgm:t>
        <a:bodyPr/>
        <a:lstStyle/>
        <a:p>
          <a:r>
            <a:rPr lang="ro-RO" dirty="0" smtClean="0"/>
            <a:t>Sentimente generale de  simpatie şi fascinaţie pentru o ţară</a:t>
          </a:r>
          <a:endParaRPr lang="en-US" dirty="0"/>
        </a:p>
      </dgm:t>
    </dgm:pt>
    <dgm:pt modelId="{CDC5AFBA-9E56-47BC-8A30-E38564A8DA78}" type="parTrans" cxnId="{D09DFE1C-AA2C-4591-9009-7F0BF511CCE6}">
      <dgm:prSet/>
      <dgm:spPr/>
      <dgm:t>
        <a:bodyPr/>
        <a:lstStyle/>
        <a:p>
          <a:endParaRPr lang="en-US"/>
        </a:p>
      </dgm:t>
    </dgm:pt>
    <dgm:pt modelId="{47479A27-32EC-4CBA-B772-F671B39BF5DA}" type="sibTrans" cxnId="{D09DFE1C-AA2C-4591-9009-7F0BF511CCE6}">
      <dgm:prSet/>
      <dgm:spPr/>
      <dgm:t>
        <a:bodyPr/>
        <a:lstStyle/>
        <a:p>
          <a:endParaRPr lang="en-US"/>
        </a:p>
      </dgm:t>
    </dgm:pt>
    <dgm:pt modelId="{CD51693F-504D-4750-8BE7-8924A930A188}" type="pres">
      <dgm:prSet presAssocID="{391917BC-5DC6-4C73-B8C1-60371713752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36E379-E6F9-43EB-B50C-FD45DBE40493}" type="pres">
      <dgm:prSet presAssocID="{CA5E9DD9-DD32-4F5C-8EA1-3C70F8E8932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0F7208-1A34-48E9-B367-7F9B2B19A1AA}" type="pres">
      <dgm:prSet presAssocID="{70E9B5E9-7B22-46B7-94E8-9C6720DA107C}" presName="sibTrans" presStyleCnt="0"/>
      <dgm:spPr/>
    </dgm:pt>
    <dgm:pt modelId="{8D1FAB59-AFA4-4F4B-A32F-2964186BC674}" type="pres">
      <dgm:prSet presAssocID="{E1B11D34-7009-417F-89FB-9CEC16AB7AC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CF3D6-4ED2-4966-8F58-DFF79B25170A}" type="pres">
      <dgm:prSet presAssocID="{9406B992-459C-4F4A-A3F4-67D284171A29}" presName="sibTrans" presStyleCnt="0"/>
      <dgm:spPr/>
    </dgm:pt>
    <dgm:pt modelId="{9DF9DAFA-2549-4883-A731-11C61241D289}" type="pres">
      <dgm:prSet presAssocID="{2233E42D-8B7E-45B8-95D4-A386AFAEF22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0B796-8D54-464A-BD20-BD4FB48A1DF2}" type="pres">
      <dgm:prSet presAssocID="{47773165-17AC-4DB5-BD13-12847A2EB3BB}" presName="sibTrans" presStyleCnt="0"/>
      <dgm:spPr/>
    </dgm:pt>
    <dgm:pt modelId="{13FFE934-4BA5-4E81-8377-3C0AB740C162}" type="pres">
      <dgm:prSet presAssocID="{28A20F0A-C10E-4B97-BFAB-50B4B887C0D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37E5FC-051B-4322-A681-EA89FE57424F}" type="presOf" srcId="{ED1FB7A0-E6C4-4250-B515-3AA74FBBCB6C}" destId="{8D1FAB59-AFA4-4F4B-A32F-2964186BC674}" srcOrd="0" destOrd="1" presId="urn:microsoft.com/office/officeart/2005/8/layout/hList6"/>
    <dgm:cxn modelId="{CB860012-4F06-439F-90D7-D4D1EF20D7CB}" type="presOf" srcId="{9EF3F240-3447-414E-AC60-2E9043796DFC}" destId="{4436E379-E6F9-43EB-B50C-FD45DBE40493}" srcOrd="0" destOrd="1" presId="urn:microsoft.com/office/officeart/2005/8/layout/hList6"/>
    <dgm:cxn modelId="{B57282E1-790E-4D2C-9767-AD4F22B93060}" srcId="{391917BC-5DC6-4C73-B8C1-603717137527}" destId="{28A20F0A-C10E-4B97-BFAB-50B4B887C0DC}" srcOrd="3" destOrd="0" parTransId="{6A6FB32D-70B0-40C9-947D-85052A3B3FA7}" sibTransId="{D2E702F3-5A05-4F42-935C-76570DB1167D}"/>
    <dgm:cxn modelId="{0EF5A21A-F481-4625-A4EE-09138ECDAB35}" srcId="{391917BC-5DC6-4C73-B8C1-603717137527}" destId="{2233E42D-8B7E-45B8-95D4-A386AFAEF22B}" srcOrd="2" destOrd="0" parTransId="{9470B94B-45DE-48F5-B87D-A6A747C7A9FA}" sibTransId="{47773165-17AC-4DB5-BD13-12847A2EB3BB}"/>
    <dgm:cxn modelId="{EEAF451F-088C-4546-AE7D-842393F6A4E9}" type="presOf" srcId="{28A20F0A-C10E-4B97-BFAB-50B4B887C0DC}" destId="{13FFE934-4BA5-4E81-8377-3C0AB740C162}" srcOrd="0" destOrd="0" presId="urn:microsoft.com/office/officeart/2005/8/layout/hList6"/>
    <dgm:cxn modelId="{F9224BDF-16CA-4488-B275-6F55D1AA45F0}" type="presOf" srcId="{CA5E9DD9-DD32-4F5C-8EA1-3C70F8E89321}" destId="{4436E379-E6F9-43EB-B50C-FD45DBE40493}" srcOrd="0" destOrd="0" presId="urn:microsoft.com/office/officeart/2005/8/layout/hList6"/>
    <dgm:cxn modelId="{37AF670E-B5DB-47A1-BE3C-2C3D9BC55315}" srcId="{E1B11D34-7009-417F-89FB-9CEC16AB7ACE}" destId="{ED1FB7A0-E6C4-4250-B515-3AA74FBBCB6C}" srcOrd="0" destOrd="0" parTransId="{250DE4C9-4100-4DB2-BF4C-CA038B0E92FF}" sibTransId="{E7C6D2A5-33CB-47C6-ABFC-4041E75ADC71}"/>
    <dgm:cxn modelId="{8DED7637-14A7-4CF3-B5A3-8614F2A7A43A}" type="presOf" srcId="{2233E42D-8B7E-45B8-95D4-A386AFAEF22B}" destId="{9DF9DAFA-2549-4883-A731-11C61241D289}" srcOrd="0" destOrd="0" presId="urn:microsoft.com/office/officeart/2005/8/layout/hList6"/>
    <dgm:cxn modelId="{6CDD5E42-0B6D-4FDC-AFB5-F3E3A6ED2A4B}" srcId="{CA5E9DD9-DD32-4F5C-8EA1-3C70F8E89321}" destId="{9EF3F240-3447-414E-AC60-2E9043796DFC}" srcOrd="0" destOrd="0" parTransId="{77C070C1-1D8C-4D59-9A10-04086BB4AB55}" sibTransId="{70A320AA-7D5B-40E7-8416-940319EFB5B1}"/>
    <dgm:cxn modelId="{97EC1CDB-CCFE-4163-8057-0AC29989EBFB}" srcId="{391917BC-5DC6-4C73-B8C1-603717137527}" destId="{E1B11D34-7009-417F-89FB-9CEC16AB7ACE}" srcOrd="1" destOrd="0" parTransId="{D7353092-32D2-4780-9D07-69FE560E1163}" sibTransId="{9406B992-459C-4F4A-A3F4-67D284171A29}"/>
    <dgm:cxn modelId="{1E6A0443-6DC2-4D3C-AE8A-0D6D2E30C546}" type="presOf" srcId="{0DF1D754-95B1-4AD2-BA83-D56D394BA5C6}" destId="{9DF9DAFA-2549-4883-A731-11C61241D289}" srcOrd="0" destOrd="1" presId="urn:microsoft.com/office/officeart/2005/8/layout/hList6"/>
    <dgm:cxn modelId="{255EA599-4444-4E73-B4A9-8B7F3180390D}" type="presOf" srcId="{E1B11D34-7009-417F-89FB-9CEC16AB7ACE}" destId="{8D1FAB59-AFA4-4F4B-A32F-2964186BC674}" srcOrd="0" destOrd="0" presId="urn:microsoft.com/office/officeart/2005/8/layout/hList6"/>
    <dgm:cxn modelId="{D09DFE1C-AA2C-4591-9009-7F0BF511CCE6}" srcId="{28A20F0A-C10E-4B97-BFAB-50B4B887C0DC}" destId="{5305FB8F-0F57-4D08-9062-AAC990A76D8A}" srcOrd="0" destOrd="0" parTransId="{CDC5AFBA-9E56-47BC-8A30-E38564A8DA78}" sibTransId="{47479A27-32EC-4CBA-B772-F671B39BF5DA}"/>
    <dgm:cxn modelId="{15165116-110C-47E5-8082-A3D692F5C0BD}" type="presOf" srcId="{5305FB8F-0F57-4D08-9062-AAC990A76D8A}" destId="{13FFE934-4BA5-4E81-8377-3C0AB740C162}" srcOrd="0" destOrd="1" presId="urn:microsoft.com/office/officeart/2005/8/layout/hList6"/>
    <dgm:cxn modelId="{846B1595-325A-4F7F-9278-0ABCDDE0B2F0}" srcId="{2233E42D-8B7E-45B8-95D4-A386AFAEF22B}" destId="{0DF1D754-95B1-4AD2-BA83-D56D394BA5C6}" srcOrd="0" destOrd="0" parTransId="{A5F16863-8BA5-4248-BC5D-7C1A737C976E}" sibTransId="{C0545B88-B5B4-4639-8222-72CE42DC8FBF}"/>
    <dgm:cxn modelId="{CE6C647C-4300-4743-9A50-170A4E6BAC9A}" type="presOf" srcId="{391917BC-5DC6-4C73-B8C1-603717137527}" destId="{CD51693F-504D-4750-8BE7-8924A930A188}" srcOrd="0" destOrd="0" presId="urn:microsoft.com/office/officeart/2005/8/layout/hList6"/>
    <dgm:cxn modelId="{E6076B59-8F27-4C4D-A001-54ECD0DD8B69}" srcId="{391917BC-5DC6-4C73-B8C1-603717137527}" destId="{CA5E9DD9-DD32-4F5C-8EA1-3C70F8E89321}" srcOrd="0" destOrd="0" parTransId="{665E9B90-6E35-47B8-B2CD-9D9F45AC40F2}" sibTransId="{70E9B5E9-7B22-46B7-94E8-9C6720DA107C}"/>
    <dgm:cxn modelId="{0128FEF2-7E35-4F42-9AD0-4B792AE38292}" type="presParOf" srcId="{CD51693F-504D-4750-8BE7-8924A930A188}" destId="{4436E379-E6F9-43EB-B50C-FD45DBE40493}" srcOrd="0" destOrd="0" presId="urn:microsoft.com/office/officeart/2005/8/layout/hList6"/>
    <dgm:cxn modelId="{29F37C2C-8830-461E-9E5F-A82218C7D5B0}" type="presParOf" srcId="{CD51693F-504D-4750-8BE7-8924A930A188}" destId="{590F7208-1A34-48E9-B367-7F9B2B19A1AA}" srcOrd="1" destOrd="0" presId="urn:microsoft.com/office/officeart/2005/8/layout/hList6"/>
    <dgm:cxn modelId="{C7760668-F149-431B-8466-BDDAB78BCCC0}" type="presParOf" srcId="{CD51693F-504D-4750-8BE7-8924A930A188}" destId="{8D1FAB59-AFA4-4F4B-A32F-2964186BC674}" srcOrd="2" destOrd="0" presId="urn:microsoft.com/office/officeart/2005/8/layout/hList6"/>
    <dgm:cxn modelId="{5E241B3E-9A0C-4BA3-BAEB-58906A6B00C6}" type="presParOf" srcId="{CD51693F-504D-4750-8BE7-8924A930A188}" destId="{A56CF3D6-4ED2-4966-8F58-DFF79B25170A}" srcOrd="3" destOrd="0" presId="urn:microsoft.com/office/officeart/2005/8/layout/hList6"/>
    <dgm:cxn modelId="{B5EE2E3A-34D4-42DA-A7FF-3C54A75BAB94}" type="presParOf" srcId="{CD51693F-504D-4750-8BE7-8924A930A188}" destId="{9DF9DAFA-2549-4883-A731-11C61241D289}" srcOrd="4" destOrd="0" presId="urn:microsoft.com/office/officeart/2005/8/layout/hList6"/>
    <dgm:cxn modelId="{F26B9CA7-077C-4398-8E94-793D9709A30F}" type="presParOf" srcId="{CD51693F-504D-4750-8BE7-8924A930A188}" destId="{A390B796-8D54-464A-BD20-BD4FB48A1DF2}" srcOrd="5" destOrd="0" presId="urn:microsoft.com/office/officeart/2005/8/layout/hList6"/>
    <dgm:cxn modelId="{757A6CA0-7C4F-4864-B4A2-2A97A3E27865}" type="presParOf" srcId="{CD51693F-504D-4750-8BE7-8924A930A188}" destId="{13FFE934-4BA5-4E81-8377-3C0AB740C162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3A2F42-7CB1-490C-A0E9-EBE9A9BFB85D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8A1900E-6F2E-43B1-B03D-D51423A73A68}">
      <dgm:prSet phldrT="[Text]"/>
      <dgm:spPr/>
      <dgm:t>
        <a:bodyPr/>
        <a:lstStyle/>
        <a:p>
          <a:r>
            <a:rPr lang="ro-RO" b="1" dirty="0" smtClean="0"/>
            <a:t>Încredere → Guvern eficient</a:t>
          </a:r>
          <a:endParaRPr lang="en-US" b="1" dirty="0"/>
        </a:p>
      </dgm:t>
    </dgm:pt>
    <dgm:pt modelId="{3A7EF6D2-700F-40B4-B552-5BD4E7227901}" type="parTrans" cxnId="{EC3FDD40-F96F-4F60-B08C-C73B00BC56A8}">
      <dgm:prSet/>
      <dgm:spPr/>
      <dgm:t>
        <a:bodyPr/>
        <a:lstStyle/>
        <a:p>
          <a:endParaRPr lang="en-US"/>
        </a:p>
      </dgm:t>
    </dgm:pt>
    <dgm:pt modelId="{2CE0DB64-3CA6-4D8A-BCEA-7A873883878E}" type="sibTrans" cxnId="{EC3FDD40-F96F-4F60-B08C-C73B00BC56A8}">
      <dgm:prSet/>
      <dgm:spPr/>
      <dgm:t>
        <a:bodyPr/>
        <a:lstStyle/>
        <a:p>
          <a:endParaRPr lang="en-US"/>
        </a:p>
      </dgm:t>
    </dgm:pt>
    <dgm:pt modelId="{102535E8-4A6B-403A-9721-7E908C5DF1DB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o-RO" dirty="0" smtClean="0"/>
            <a:t>Mediu de afaceri; </a:t>
          </a:r>
          <a:endParaRPr lang="en-US" dirty="0"/>
        </a:p>
      </dgm:t>
    </dgm:pt>
    <dgm:pt modelId="{15FC61E7-1792-4BEF-8937-3C491C8BBCDC}" type="parTrans" cxnId="{89B2EFBD-02B8-4210-BBBF-696F5B5E1280}">
      <dgm:prSet/>
      <dgm:spPr/>
      <dgm:t>
        <a:bodyPr/>
        <a:lstStyle/>
        <a:p>
          <a:endParaRPr lang="en-US"/>
        </a:p>
      </dgm:t>
    </dgm:pt>
    <dgm:pt modelId="{D6C3AA6F-B011-45D9-A387-21E919A4DC8C}" type="sibTrans" cxnId="{89B2EFBD-02B8-4210-BBBF-696F5B5E1280}">
      <dgm:prSet/>
      <dgm:spPr/>
      <dgm:t>
        <a:bodyPr/>
        <a:lstStyle/>
        <a:p>
          <a:endParaRPr lang="en-US"/>
        </a:p>
      </dgm:t>
    </dgm:pt>
    <dgm:pt modelId="{101ABC5F-922B-43CD-AC0C-B0E1B1B8A66D}">
      <dgm:prSet phldrT="[Text]"/>
      <dgm:spPr/>
      <dgm:t>
        <a:bodyPr/>
        <a:lstStyle/>
        <a:p>
          <a:r>
            <a:rPr lang="ro-RO" b="1" dirty="0" smtClean="0"/>
            <a:t>Apreciere → Mediu atractiv</a:t>
          </a:r>
          <a:endParaRPr lang="en-US" b="1" dirty="0"/>
        </a:p>
      </dgm:t>
    </dgm:pt>
    <dgm:pt modelId="{70059A58-0FE8-4667-89B4-EB709CB7768F}" type="parTrans" cxnId="{41391620-6C10-414D-AD3D-2FB52CDD269C}">
      <dgm:prSet/>
      <dgm:spPr/>
      <dgm:t>
        <a:bodyPr/>
        <a:lstStyle/>
        <a:p>
          <a:endParaRPr lang="en-US"/>
        </a:p>
      </dgm:t>
    </dgm:pt>
    <dgm:pt modelId="{C34134F7-1736-45A5-9D9A-D38FBA37B053}" type="sibTrans" cxnId="{41391620-6C10-414D-AD3D-2FB52CDD269C}">
      <dgm:prSet/>
      <dgm:spPr/>
      <dgm:t>
        <a:bodyPr/>
        <a:lstStyle/>
        <a:p>
          <a:endParaRPr lang="en-US"/>
        </a:p>
      </dgm:t>
    </dgm:pt>
    <dgm:pt modelId="{208308CB-675C-48CE-AFE6-322E15A312D9}">
      <dgm:prSet phldrT="[Text]"/>
      <dgm:spPr/>
      <dgm:t>
        <a:bodyPr/>
        <a:lstStyle/>
        <a:p>
          <a:r>
            <a:rPr lang="ro-RO" dirty="0" smtClean="0"/>
            <a:t>Ţară frumoasă</a:t>
          </a:r>
          <a:endParaRPr lang="en-US" dirty="0"/>
        </a:p>
      </dgm:t>
    </dgm:pt>
    <dgm:pt modelId="{EDED6680-DD56-40CF-A5C2-3D4217C9C16F}" type="parTrans" cxnId="{4D730DA8-60A5-4101-B48C-E5766CC68F31}">
      <dgm:prSet/>
      <dgm:spPr/>
      <dgm:t>
        <a:bodyPr/>
        <a:lstStyle/>
        <a:p>
          <a:endParaRPr lang="en-US"/>
        </a:p>
      </dgm:t>
    </dgm:pt>
    <dgm:pt modelId="{A2933A68-2827-4666-B4E8-94F46719357F}" type="sibTrans" cxnId="{4D730DA8-60A5-4101-B48C-E5766CC68F31}">
      <dgm:prSet/>
      <dgm:spPr/>
      <dgm:t>
        <a:bodyPr/>
        <a:lstStyle/>
        <a:p>
          <a:endParaRPr lang="en-US"/>
        </a:p>
      </dgm:t>
    </dgm:pt>
    <dgm:pt modelId="{BFF0143D-C944-49D2-ACE2-F82D1002C601}">
      <dgm:prSet phldrT="[Text]"/>
      <dgm:spPr/>
      <dgm:t>
        <a:bodyPr/>
        <a:lstStyle/>
        <a:p>
          <a:r>
            <a:rPr lang="ro-RO" dirty="0" smtClean="0"/>
            <a:t>Ţară plăcută (</a:t>
          </a:r>
          <a:r>
            <a:rPr lang="ro-RO" i="1" dirty="0" smtClean="0"/>
            <a:t>enjoyable</a:t>
          </a:r>
          <a:r>
            <a:rPr lang="ro-RO" dirty="0" smtClean="0"/>
            <a:t>)</a:t>
          </a:r>
          <a:endParaRPr lang="en-US" dirty="0"/>
        </a:p>
      </dgm:t>
    </dgm:pt>
    <dgm:pt modelId="{BB6BB0F4-E11B-48A5-B78E-93A01DFBACC8}" type="parTrans" cxnId="{8B242B64-AD98-4727-9FA8-EE64EE36D4E2}">
      <dgm:prSet/>
      <dgm:spPr/>
      <dgm:t>
        <a:bodyPr/>
        <a:lstStyle/>
        <a:p>
          <a:endParaRPr lang="en-US"/>
        </a:p>
      </dgm:t>
    </dgm:pt>
    <dgm:pt modelId="{C195A0BF-FB92-4E4B-9511-57733A508512}" type="sibTrans" cxnId="{8B242B64-AD98-4727-9FA8-EE64EE36D4E2}">
      <dgm:prSet/>
      <dgm:spPr/>
      <dgm:t>
        <a:bodyPr/>
        <a:lstStyle/>
        <a:p>
          <a:endParaRPr lang="en-US"/>
        </a:p>
      </dgm:t>
    </dgm:pt>
    <dgm:pt modelId="{5278C86A-B0B3-4493-ACFA-9978BF7379BB}">
      <dgm:prSet phldrT="[Text]"/>
      <dgm:spPr/>
      <dgm:t>
        <a:bodyPr/>
        <a:lstStyle/>
        <a:p>
          <a:r>
            <a:rPr lang="ro-RO" b="1" dirty="0" smtClean="0"/>
            <a:t>Mândrie → Economie avansată</a:t>
          </a:r>
          <a:endParaRPr lang="en-US" b="1" dirty="0"/>
        </a:p>
      </dgm:t>
    </dgm:pt>
    <dgm:pt modelId="{CA3D4737-A63C-4B65-8A97-3A27FD152695}" type="parTrans" cxnId="{92670D02-966C-4EDC-9D2E-90799E5C972D}">
      <dgm:prSet/>
      <dgm:spPr/>
      <dgm:t>
        <a:bodyPr/>
        <a:lstStyle/>
        <a:p>
          <a:endParaRPr lang="en-US"/>
        </a:p>
      </dgm:t>
    </dgm:pt>
    <dgm:pt modelId="{2EB5F401-B536-457E-9DA8-E78C78FD897F}" type="sibTrans" cxnId="{92670D02-966C-4EDC-9D2E-90799E5C972D}">
      <dgm:prSet/>
      <dgm:spPr/>
      <dgm:t>
        <a:bodyPr/>
        <a:lstStyle/>
        <a:p>
          <a:endParaRPr lang="en-US"/>
        </a:p>
      </dgm:t>
    </dgm:pt>
    <dgm:pt modelId="{CCD7BC0A-F1DE-4E07-9C0F-2E7E48204962}">
      <dgm:prSet phldrT="[Text]"/>
      <dgm:spPr/>
      <dgm:t>
        <a:bodyPr/>
        <a:lstStyle/>
        <a:p>
          <a:r>
            <a:rPr lang="ro-RO" dirty="0" smtClean="0"/>
            <a:t>Calitatea serviciilor şi a produselor</a:t>
          </a:r>
          <a:endParaRPr lang="en-US" dirty="0"/>
        </a:p>
      </dgm:t>
    </dgm:pt>
    <dgm:pt modelId="{181411FE-E9C2-4EFD-80F1-4D9E48B8F917}" type="parTrans" cxnId="{9BC281E2-86F6-48FF-B28F-5DC71E211A25}">
      <dgm:prSet/>
      <dgm:spPr/>
      <dgm:t>
        <a:bodyPr/>
        <a:lstStyle/>
        <a:p>
          <a:endParaRPr lang="en-US"/>
        </a:p>
      </dgm:t>
    </dgm:pt>
    <dgm:pt modelId="{4EE96103-7E0D-4EC7-991D-21123F39EFC1}" type="sibTrans" cxnId="{9BC281E2-86F6-48FF-B28F-5DC71E211A25}">
      <dgm:prSet/>
      <dgm:spPr/>
      <dgm:t>
        <a:bodyPr/>
        <a:lstStyle/>
        <a:p>
          <a:endParaRPr lang="en-US"/>
        </a:p>
      </dgm:t>
    </dgm:pt>
    <dgm:pt modelId="{CB396721-81AA-48CE-A38F-BCDEAADAC8EC}">
      <dgm:prSet phldrT="[Text]"/>
      <dgm:spPr/>
      <dgm:t>
        <a:bodyPr/>
        <a:lstStyle/>
        <a:p>
          <a:r>
            <a:rPr lang="ro-RO" dirty="0" smtClean="0"/>
            <a:t>Mărci comerciale binecunoscute</a:t>
          </a:r>
          <a:endParaRPr lang="en-US" dirty="0"/>
        </a:p>
      </dgm:t>
    </dgm:pt>
    <dgm:pt modelId="{89E1F9DF-D68B-4D23-859C-C0656A9EEC22}" type="parTrans" cxnId="{E6B00E29-8A16-4FA8-A6A7-564D1F8B4D3B}">
      <dgm:prSet/>
      <dgm:spPr/>
      <dgm:t>
        <a:bodyPr/>
        <a:lstStyle/>
        <a:p>
          <a:endParaRPr lang="en-US"/>
        </a:p>
      </dgm:t>
    </dgm:pt>
    <dgm:pt modelId="{6A755CC5-AA58-4D20-9BE5-988C0F804871}" type="sibTrans" cxnId="{E6B00E29-8A16-4FA8-A6A7-564D1F8B4D3B}">
      <dgm:prSet/>
      <dgm:spPr/>
      <dgm:t>
        <a:bodyPr/>
        <a:lstStyle/>
        <a:p>
          <a:endParaRPr lang="en-US"/>
        </a:p>
      </dgm:t>
    </dgm:pt>
    <dgm:pt modelId="{8DBF2EBF-E819-4D9D-B570-36606237BA74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o-RO" dirty="0" smtClean="0"/>
            <a:t>Mediu instituţional;</a:t>
          </a:r>
          <a:endParaRPr lang="en-US" dirty="0"/>
        </a:p>
      </dgm:t>
    </dgm:pt>
    <dgm:pt modelId="{342EB727-0EBC-46A7-9D0C-853C1D94B461}" type="parTrans" cxnId="{5625DC2E-78D8-4019-9AA1-2FEA7445A161}">
      <dgm:prSet/>
      <dgm:spPr/>
      <dgm:t>
        <a:bodyPr/>
        <a:lstStyle/>
        <a:p>
          <a:endParaRPr lang="en-US"/>
        </a:p>
      </dgm:t>
    </dgm:pt>
    <dgm:pt modelId="{DEC34D93-4035-4D26-AB2B-0B99CE0B9C28}" type="sibTrans" cxnId="{5625DC2E-78D8-4019-9AA1-2FEA7445A161}">
      <dgm:prSet/>
      <dgm:spPr/>
      <dgm:t>
        <a:bodyPr/>
        <a:lstStyle/>
        <a:p>
          <a:endParaRPr lang="en-US"/>
        </a:p>
      </dgm:t>
    </dgm:pt>
    <dgm:pt modelId="{3E6D1923-CBFD-4C12-9F8D-9BA9500FC6CE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o-RO" dirty="0" smtClean="0"/>
            <a:t>Politici sociale şi economice;</a:t>
          </a:r>
          <a:endParaRPr lang="en-US" dirty="0"/>
        </a:p>
      </dgm:t>
    </dgm:pt>
    <dgm:pt modelId="{CC4FC279-5099-4660-BE38-F61C464E4322}" type="parTrans" cxnId="{FADFF011-CDFE-44FC-9766-99977B29FAD1}">
      <dgm:prSet/>
      <dgm:spPr/>
      <dgm:t>
        <a:bodyPr/>
        <a:lstStyle/>
        <a:p>
          <a:endParaRPr lang="en-US"/>
        </a:p>
      </dgm:t>
    </dgm:pt>
    <dgm:pt modelId="{90A3B16F-4E67-4397-A362-06D5900C745B}" type="sibTrans" cxnId="{FADFF011-CDFE-44FC-9766-99977B29FAD1}">
      <dgm:prSet/>
      <dgm:spPr/>
      <dgm:t>
        <a:bodyPr/>
        <a:lstStyle/>
        <a:p>
          <a:endParaRPr lang="en-US"/>
        </a:p>
      </dgm:t>
    </dgm:pt>
    <dgm:pt modelId="{53E872D8-4519-46FE-B0F3-A1914944D885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o-RO" dirty="0" smtClean="0"/>
            <a:t> Participare internaţională</a:t>
          </a:r>
          <a:endParaRPr lang="en-US" dirty="0"/>
        </a:p>
      </dgm:t>
    </dgm:pt>
    <dgm:pt modelId="{A361417B-60CA-46B3-84D5-17008133C5CB}" type="parTrans" cxnId="{393D8A32-657F-4624-9794-3546397FE08D}">
      <dgm:prSet/>
      <dgm:spPr/>
      <dgm:t>
        <a:bodyPr/>
        <a:lstStyle/>
        <a:p>
          <a:endParaRPr lang="en-US"/>
        </a:p>
      </dgm:t>
    </dgm:pt>
    <dgm:pt modelId="{9B4B4000-C631-4C06-A4BB-500BED3D1FA4}" type="sibTrans" cxnId="{393D8A32-657F-4624-9794-3546397FE08D}">
      <dgm:prSet/>
      <dgm:spPr/>
      <dgm:t>
        <a:bodyPr/>
        <a:lstStyle/>
        <a:p>
          <a:endParaRPr lang="en-US"/>
        </a:p>
      </dgm:t>
    </dgm:pt>
    <dgm:pt modelId="{B4C85A22-FC59-451E-B1C0-521B7EC79CC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o-RO" dirty="0" smtClean="0"/>
            <a:t>Siguranţă</a:t>
          </a:r>
          <a:endParaRPr lang="en-US" dirty="0"/>
        </a:p>
      </dgm:t>
    </dgm:pt>
    <dgm:pt modelId="{2D30ADCB-FF5D-480B-9D64-4E2BA3361C79}" type="parTrans" cxnId="{82BC9400-B3C8-4BF7-B14F-F97E9CE7B6B1}">
      <dgm:prSet/>
      <dgm:spPr/>
      <dgm:t>
        <a:bodyPr/>
        <a:lstStyle/>
        <a:p>
          <a:endParaRPr lang="en-US"/>
        </a:p>
      </dgm:t>
    </dgm:pt>
    <dgm:pt modelId="{E550C504-EC7F-45C6-B433-4778716C2673}" type="sibTrans" cxnId="{82BC9400-B3C8-4BF7-B14F-F97E9CE7B6B1}">
      <dgm:prSet/>
      <dgm:spPr/>
      <dgm:t>
        <a:bodyPr/>
        <a:lstStyle/>
        <a:p>
          <a:endParaRPr lang="en-US"/>
        </a:p>
      </dgm:t>
    </dgm:pt>
    <dgm:pt modelId="{5449E4E5-5E00-45A0-9EF4-F08BCA14A944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o-RO" dirty="0" smtClean="0"/>
            <a:t>Utilizare eficientă a resurselor publice</a:t>
          </a:r>
          <a:endParaRPr lang="en-US" dirty="0"/>
        </a:p>
      </dgm:t>
    </dgm:pt>
    <dgm:pt modelId="{A8B72FE0-E254-4FF5-B54F-C77F9E7017DA}" type="parTrans" cxnId="{05198F6F-1C04-4C21-8C2B-637B5173C74C}">
      <dgm:prSet/>
      <dgm:spPr/>
      <dgm:t>
        <a:bodyPr/>
        <a:lstStyle/>
        <a:p>
          <a:endParaRPr lang="en-US"/>
        </a:p>
      </dgm:t>
    </dgm:pt>
    <dgm:pt modelId="{28BB3807-7837-491F-9468-B1265F3261B1}" type="sibTrans" cxnId="{05198F6F-1C04-4C21-8C2B-637B5173C74C}">
      <dgm:prSet/>
      <dgm:spPr/>
      <dgm:t>
        <a:bodyPr/>
        <a:lstStyle/>
        <a:p>
          <a:endParaRPr lang="en-US"/>
        </a:p>
      </dgm:t>
    </dgm:pt>
    <dgm:pt modelId="{5EFD248D-C5C4-41AC-A86D-69F355D0A221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o-RO" dirty="0" smtClean="0"/>
            <a:t>Ţară etică </a:t>
          </a:r>
          <a:endParaRPr lang="en-US" dirty="0" smtClean="0"/>
        </a:p>
        <a:p>
          <a:pPr marL="285750" indent="0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dirty="0"/>
        </a:p>
      </dgm:t>
    </dgm:pt>
    <dgm:pt modelId="{4151D94E-6B67-49AB-B0B8-D48B3A96854D}" type="parTrans" cxnId="{F12A1703-0E18-4E8A-8AC5-67E4DD9178DF}">
      <dgm:prSet/>
      <dgm:spPr/>
      <dgm:t>
        <a:bodyPr/>
        <a:lstStyle/>
        <a:p>
          <a:endParaRPr lang="en-US"/>
        </a:p>
      </dgm:t>
    </dgm:pt>
    <dgm:pt modelId="{D108F3C8-6F71-4D1E-99E9-C9A668F5F405}" type="sibTrans" cxnId="{F12A1703-0E18-4E8A-8AC5-67E4DD9178DF}">
      <dgm:prSet/>
      <dgm:spPr/>
      <dgm:t>
        <a:bodyPr/>
        <a:lstStyle/>
        <a:p>
          <a:endParaRPr lang="en-US"/>
        </a:p>
      </dgm:t>
    </dgm:pt>
    <dgm:pt modelId="{92C6EC12-84FE-4D96-BCA6-047ABA492395}">
      <dgm:prSet phldrT="[Text]"/>
      <dgm:spPr/>
      <dgm:t>
        <a:bodyPr/>
        <a:lstStyle/>
        <a:p>
          <a:endParaRPr lang="en-US" dirty="0"/>
        </a:p>
      </dgm:t>
    </dgm:pt>
    <dgm:pt modelId="{AA269DA6-CFD3-454B-8893-1647731F7CBF}" type="parTrans" cxnId="{E5A239C2-D6D9-4C2F-BA25-2429057D67BA}">
      <dgm:prSet/>
      <dgm:spPr/>
    </dgm:pt>
    <dgm:pt modelId="{BB7A1AF3-8278-4DBD-A7F0-65E61C9580AE}" type="sibTrans" cxnId="{E5A239C2-D6D9-4C2F-BA25-2429057D67BA}">
      <dgm:prSet/>
      <dgm:spPr/>
    </dgm:pt>
    <dgm:pt modelId="{4BE492CD-3248-4DA6-9B43-2DF6D2BB2427}">
      <dgm:prSet phldrT="[Text]"/>
      <dgm:spPr/>
      <dgm:t>
        <a:bodyPr/>
        <a:lstStyle/>
        <a:p>
          <a:r>
            <a:rPr lang="ro-RO" dirty="0" smtClean="0"/>
            <a:t>Stil de viaţă atrăgător</a:t>
          </a:r>
          <a:endParaRPr lang="en-US" dirty="0"/>
        </a:p>
      </dgm:t>
    </dgm:pt>
    <dgm:pt modelId="{F1B88EE9-E39F-40E7-8F63-7FF8B157A672}" type="parTrans" cxnId="{6F7323B1-087C-4D49-BD0D-7F157E59E76E}">
      <dgm:prSet/>
      <dgm:spPr/>
    </dgm:pt>
    <dgm:pt modelId="{59E70D74-CC69-4AF3-8A58-B3A7ABBFEAF7}" type="sibTrans" cxnId="{6F7323B1-087C-4D49-BD0D-7F157E59E76E}">
      <dgm:prSet/>
      <dgm:spPr/>
    </dgm:pt>
    <dgm:pt modelId="{4FFB5F26-4CE5-4FBE-A177-00AD297CB785}">
      <dgm:prSet phldrT="[Text]"/>
      <dgm:spPr/>
      <dgm:t>
        <a:bodyPr/>
        <a:lstStyle/>
        <a:p>
          <a:r>
            <a:rPr lang="ro-RO" dirty="0" smtClean="0"/>
            <a:t>Locuitori prietenoşi şi binevoitori</a:t>
          </a:r>
          <a:endParaRPr lang="en-US" dirty="0"/>
        </a:p>
      </dgm:t>
    </dgm:pt>
    <dgm:pt modelId="{390FBE09-6AEB-4164-93DA-A44921A82399}" type="parTrans" cxnId="{368FD99C-B8B9-4D4B-A258-5DBBC9901014}">
      <dgm:prSet/>
      <dgm:spPr/>
    </dgm:pt>
    <dgm:pt modelId="{515F9031-62D8-4116-B07A-1B9F4FC9D38F}" type="sibTrans" cxnId="{368FD99C-B8B9-4D4B-A258-5DBBC9901014}">
      <dgm:prSet/>
      <dgm:spPr/>
    </dgm:pt>
    <dgm:pt modelId="{28670A48-76A3-4AA4-928F-A8D76F16AB82}">
      <dgm:prSet phldrT="[Text]"/>
      <dgm:spPr/>
      <dgm:t>
        <a:bodyPr/>
        <a:lstStyle/>
        <a:p>
          <a:r>
            <a:rPr lang="ro-RO" dirty="0" smtClean="0"/>
            <a:t>Contributor la cultura globală</a:t>
          </a:r>
          <a:endParaRPr lang="en-US" dirty="0"/>
        </a:p>
      </dgm:t>
    </dgm:pt>
    <dgm:pt modelId="{897286B9-B3DB-41BA-B735-E6A2B8151655}" type="parTrans" cxnId="{8F11082A-ED5E-4307-AA19-9AE551073651}">
      <dgm:prSet/>
      <dgm:spPr/>
    </dgm:pt>
    <dgm:pt modelId="{FE784C41-A9E6-4C0A-A878-84A6CA0D99D7}" type="sibTrans" cxnId="{8F11082A-ED5E-4307-AA19-9AE551073651}">
      <dgm:prSet/>
      <dgm:spPr/>
    </dgm:pt>
    <dgm:pt modelId="{8905EEAD-7DF6-416E-A2E5-5CB6B1DC014E}">
      <dgm:prSet phldrT="[Text]"/>
      <dgm:spPr/>
      <dgm:t>
        <a:bodyPr/>
        <a:lstStyle/>
        <a:p>
          <a:r>
            <a:rPr lang="ro-RO" dirty="0" smtClean="0"/>
            <a:t>Tehnologie</a:t>
          </a:r>
          <a:endParaRPr lang="en-US" dirty="0"/>
        </a:p>
      </dgm:t>
    </dgm:pt>
    <dgm:pt modelId="{6A96CF0D-540E-4A4D-897A-407D6D3AF902}" type="parTrans" cxnId="{803C6427-4501-4F4D-A540-97DB9A3224E7}">
      <dgm:prSet/>
      <dgm:spPr/>
    </dgm:pt>
    <dgm:pt modelId="{C24264C2-54D3-4BD2-8D0E-C00C210BE310}" type="sibTrans" cxnId="{803C6427-4501-4F4D-A540-97DB9A3224E7}">
      <dgm:prSet/>
      <dgm:spPr/>
    </dgm:pt>
    <dgm:pt modelId="{7F22450D-170C-4AC3-8C6A-E58F6A811571}">
      <dgm:prSet phldrT="[Text]"/>
      <dgm:spPr/>
      <dgm:t>
        <a:bodyPr/>
        <a:lstStyle/>
        <a:p>
          <a:r>
            <a:rPr lang="ro-RO" dirty="0" smtClean="0"/>
            <a:t>Forţă de muncă educată şi stabilă</a:t>
          </a:r>
          <a:endParaRPr lang="en-US" dirty="0"/>
        </a:p>
      </dgm:t>
    </dgm:pt>
    <dgm:pt modelId="{B1CE3C1E-2000-4DAE-91E7-9C2CF44153C3}" type="parTrans" cxnId="{31EC1CFF-F6D0-4F75-8468-FF4BA834A16D}">
      <dgm:prSet/>
      <dgm:spPr/>
    </dgm:pt>
    <dgm:pt modelId="{C0A83D66-A209-4CC3-AB8E-75EB707D972F}" type="sibTrans" cxnId="{31EC1CFF-F6D0-4F75-8468-FF4BA834A16D}">
      <dgm:prSet/>
      <dgm:spPr/>
    </dgm:pt>
    <dgm:pt modelId="{E410CF8D-D190-40C4-9C0D-862FD7CA6E76}">
      <dgm:prSet phldrT="[Text]"/>
      <dgm:spPr/>
      <dgm:t>
        <a:bodyPr/>
        <a:lstStyle/>
        <a:p>
          <a:endParaRPr lang="en-US" dirty="0"/>
        </a:p>
      </dgm:t>
    </dgm:pt>
    <dgm:pt modelId="{18AD3AC8-C9AD-4FF9-BFCF-BCB8270060CF}" type="parTrans" cxnId="{43CF669A-D6AF-485E-AB34-9B9665F27617}">
      <dgm:prSet/>
      <dgm:spPr/>
    </dgm:pt>
    <dgm:pt modelId="{A7E7C68E-5CBA-4415-80CD-09C6EB49B2CE}" type="sibTrans" cxnId="{43CF669A-D6AF-485E-AB34-9B9665F27617}">
      <dgm:prSet/>
      <dgm:spPr/>
    </dgm:pt>
    <dgm:pt modelId="{DE961A36-649D-4398-BEAC-3EBE76B6DB8E}" type="pres">
      <dgm:prSet presAssocID="{843A2F42-7CB1-490C-A0E9-EBE9A9BFB85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1578C0-0AAD-40CE-B362-E29558AFFD38}" type="pres">
      <dgm:prSet presAssocID="{68A1900E-6F2E-43B1-B03D-D51423A73A68}" presName="composite" presStyleCnt="0"/>
      <dgm:spPr/>
    </dgm:pt>
    <dgm:pt modelId="{B86B4CAF-56A8-4688-9D52-3633A7D890E6}" type="pres">
      <dgm:prSet presAssocID="{68A1900E-6F2E-43B1-B03D-D51423A73A6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DE5779-565D-4583-866F-96BB9D756FD0}" type="pres">
      <dgm:prSet presAssocID="{68A1900E-6F2E-43B1-B03D-D51423A73A68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2BC38B-28B3-4A7D-A8CB-BBF28EDDCD73}" type="pres">
      <dgm:prSet presAssocID="{2CE0DB64-3CA6-4D8A-BCEA-7A873883878E}" presName="space" presStyleCnt="0"/>
      <dgm:spPr/>
    </dgm:pt>
    <dgm:pt modelId="{ED61348C-C0CD-43F1-A2EB-59BDE34965BF}" type="pres">
      <dgm:prSet presAssocID="{101ABC5F-922B-43CD-AC0C-B0E1B1B8A66D}" presName="composite" presStyleCnt="0"/>
      <dgm:spPr/>
    </dgm:pt>
    <dgm:pt modelId="{20194CC1-CB61-4DF7-9FE7-C3B10537AAF1}" type="pres">
      <dgm:prSet presAssocID="{101ABC5F-922B-43CD-AC0C-B0E1B1B8A66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CB400B-0ECB-4523-A698-64BC677E631B}" type="pres">
      <dgm:prSet presAssocID="{101ABC5F-922B-43CD-AC0C-B0E1B1B8A66D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2EC00C-3987-4133-A28B-5D59317F7662}" type="pres">
      <dgm:prSet presAssocID="{C34134F7-1736-45A5-9D9A-D38FBA37B053}" presName="space" presStyleCnt="0"/>
      <dgm:spPr/>
    </dgm:pt>
    <dgm:pt modelId="{A63BE725-0261-4614-B101-8A966B2EAA41}" type="pres">
      <dgm:prSet presAssocID="{5278C86A-B0B3-4493-ACFA-9978BF7379BB}" presName="composite" presStyleCnt="0"/>
      <dgm:spPr/>
    </dgm:pt>
    <dgm:pt modelId="{E4CCE915-1C1D-4972-8660-639CBD497967}" type="pres">
      <dgm:prSet presAssocID="{5278C86A-B0B3-4493-ACFA-9978BF7379B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2ACB6A-C933-4616-852B-A690B639094A}" type="pres">
      <dgm:prSet presAssocID="{5278C86A-B0B3-4493-ACFA-9978BF7379BB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730DA8-60A5-4101-B48C-E5766CC68F31}" srcId="{101ABC5F-922B-43CD-AC0C-B0E1B1B8A66D}" destId="{208308CB-675C-48CE-AFE6-322E15A312D9}" srcOrd="0" destOrd="0" parTransId="{EDED6680-DD56-40CF-A5C2-3D4217C9C16F}" sibTransId="{A2933A68-2827-4666-B4E8-94F46719357F}"/>
    <dgm:cxn modelId="{F546D6EB-A55E-4945-8F8B-20CC8E339009}" type="presOf" srcId="{CCD7BC0A-F1DE-4E07-9C0F-2E7E48204962}" destId="{B42ACB6A-C933-4616-852B-A690B639094A}" srcOrd="0" destOrd="0" presId="urn:microsoft.com/office/officeart/2005/8/layout/hList1"/>
    <dgm:cxn modelId="{605C5513-FD93-40B2-A2BF-2B1465BB7497}" type="presOf" srcId="{208308CB-675C-48CE-AFE6-322E15A312D9}" destId="{79CB400B-0ECB-4523-A698-64BC677E631B}" srcOrd="0" destOrd="0" presId="urn:microsoft.com/office/officeart/2005/8/layout/hList1"/>
    <dgm:cxn modelId="{A57C042B-777B-4515-A609-850B2FB0D142}" type="presOf" srcId="{5449E4E5-5E00-45A0-9EF4-F08BCA14A944}" destId="{62DE5779-565D-4583-866F-96BB9D756FD0}" srcOrd="0" destOrd="5" presId="urn:microsoft.com/office/officeart/2005/8/layout/hList1"/>
    <dgm:cxn modelId="{9BC281E2-86F6-48FF-B28F-5DC71E211A25}" srcId="{5278C86A-B0B3-4493-ACFA-9978BF7379BB}" destId="{CCD7BC0A-F1DE-4E07-9C0F-2E7E48204962}" srcOrd="0" destOrd="0" parTransId="{181411FE-E9C2-4EFD-80F1-4D9E48B8F917}" sibTransId="{4EE96103-7E0D-4EC7-991D-21123F39EFC1}"/>
    <dgm:cxn modelId="{E5A239C2-D6D9-4C2F-BA25-2429057D67BA}" srcId="{101ABC5F-922B-43CD-AC0C-B0E1B1B8A66D}" destId="{92C6EC12-84FE-4D96-BCA6-047ABA492395}" srcOrd="4" destOrd="0" parTransId="{AA269DA6-CFD3-454B-8893-1647731F7CBF}" sibTransId="{BB7A1AF3-8278-4DBD-A7F0-65E61C9580AE}"/>
    <dgm:cxn modelId="{E4F0F48F-53A9-421A-8F0A-47DC004CA434}" type="presOf" srcId="{5EFD248D-C5C4-41AC-A86D-69F355D0A221}" destId="{62DE5779-565D-4583-866F-96BB9D756FD0}" srcOrd="0" destOrd="6" presId="urn:microsoft.com/office/officeart/2005/8/layout/hList1"/>
    <dgm:cxn modelId="{EC3FDD40-F96F-4F60-B08C-C73B00BC56A8}" srcId="{843A2F42-7CB1-490C-A0E9-EBE9A9BFB85D}" destId="{68A1900E-6F2E-43B1-B03D-D51423A73A68}" srcOrd="0" destOrd="0" parTransId="{3A7EF6D2-700F-40B4-B552-5BD4E7227901}" sibTransId="{2CE0DB64-3CA6-4D8A-BCEA-7A873883878E}"/>
    <dgm:cxn modelId="{803C6427-4501-4F4D-A540-97DB9A3224E7}" srcId="{5278C86A-B0B3-4493-ACFA-9978BF7379BB}" destId="{8905EEAD-7DF6-416E-A2E5-5CB6B1DC014E}" srcOrd="3" destOrd="0" parTransId="{6A96CF0D-540E-4A4D-897A-407D6D3AF902}" sibTransId="{C24264C2-54D3-4BD2-8D0E-C00C210BE310}"/>
    <dgm:cxn modelId="{926A799B-BBF7-47C5-96F0-F3120279602C}" type="presOf" srcId="{7F22450D-170C-4AC3-8C6A-E58F6A811571}" destId="{B42ACB6A-C933-4616-852B-A690B639094A}" srcOrd="0" destOrd="4" presId="urn:microsoft.com/office/officeart/2005/8/layout/hList1"/>
    <dgm:cxn modelId="{E2FAF030-1EF8-4C1A-80C9-857479B2464C}" type="presOf" srcId="{28670A48-76A3-4AA4-928F-A8D76F16AB82}" destId="{B42ACB6A-C933-4616-852B-A690B639094A}" srcOrd="0" destOrd="2" presId="urn:microsoft.com/office/officeart/2005/8/layout/hList1"/>
    <dgm:cxn modelId="{6F7323B1-087C-4D49-BD0D-7F157E59E76E}" srcId="{101ABC5F-922B-43CD-AC0C-B0E1B1B8A66D}" destId="{4BE492CD-3248-4DA6-9B43-2DF6D2BB2427}" srcOrd="2" destOrd="0" parTransId="{F1B88EE9-E39F-40E7-8F63-7FF8B157A672}" sibTransId="{59E70D74-CC69-4AF3-8A58-B3A7ABBFEAF7}"/>
    <dgm:cxn modelId="{FADFF011-CDFE-44FC-9766-99977B29FAD1}" srcId="{68A1900E-6F2E-43B1-B03D-D51423A73A68}" destId="{3E6D1923-CBFD-4C12-9F8D-9BA9500FC6CE}" srcOrd="2" destOrd="0" parTransId="{CC4FC279-5099-4660-BE38-F61C464E4322}" sibTransId="{90A3B16F-4E67-4397-A362-06D5900C745B}"/>
    <dgm:cxn modelId="{5E30C627-0937-4B1E-87B6-18B09AEF3CD1}" type="presOf" srcId="{102535E8-4A6B-403A-9721-7E908C5DF1DB}" destId="{62DE5779-565D-4583-866F-96BB9D756FD0}" srcOrd="0" destOrd="0" presId="urn:microsoft.com/office/officeart/2005/8/layout/hList1"/>
    <dgm:cxn modelId="{41391620-6C10-414D-AD3D-2FB52CDD269C}" srcId="{843A2F42-7CB1-490C-A0E9-EBE9A9BFB85D}" destId="{101ABC5F-922B-43CD-AC0C-B0E1B1B8A66D}" srcOrd="1" destOrd="0" parTransId="{70059A58-0FE8-4667-89B4-EB709CB7768F}" sibTransId="{C34134F7-1736-45A5-9D9A-D38FBA37B053}"/>
    <dgm:cxn modelId="{29EA2CE8-A6C2-4FC2-94EA-0369505A5EC6}" type="presOf" srcId="{53E872D8-4519-46FE-B0F3-A1914944D885}" destId="{62DE5779-565D-4583-866F-96BB9D756FD0}" srcOrd="0" destOrd="3" presId="urn:microsoft.com/office/officeart/2005/8/layout/hList1"/>
    <dgm:cxn modelId="{AC5B506B-389C-40B0-A1CC-E37D87040F16}" type="presOf" srcId="{B4C85A22-FC59-451E-B1C0-521B7EC79CC1}" destId="{62DE5779-565D-4583-866F-96BB9D756FD0}" srcOrd="0" destOrd="4" presId="urn:microsoft.com/office/officeart/2005/8/layout/hList1"/>
    <dgm:cxn modelId="{05198F6F-1C04-4C21-8C2B-637B5173C74C}" srcId="{68A1900E-6F2E-43B1-B03D-D51423A73A68}" destId="{5449E4E5-5E00-45A0-9EF4-F08BCA14A944}" srcOrd="5" destOrd="0" parTransId="{A8B72FE0-E254-4FF5-B54F-C77F9E7017DA}" sibTransId="{28BB3807-7837-491F-9468-B1265F3261B1}"/>
    <dgm:cxn modelId="{E6B00E29-8A16-4FA8-A6A7-564D1F8B4D3B}" srcId="{5278C86A-B0B3-4493-ACFA-9978BF7379BB}" destId="{CB396721-81AA-48CE-A38F-BCDEAADAC8EC}" srcOrd="1" destOrd="0" parTransId="{89E1F9DF-D68B-4D23-859C-C0656A9EEC22}" sibTransId="{6A755CC5-AA58-4D20-9BE5-988C0F804871}"/>
    <dgm:cxn modelId="{10A0344C-5E19-447B-8B67-00224C918B1B}" type="presOf" srcId="{8905EEAD-7DF6-416E-A2E5-5CB6B1DC014E}" destId="{B42ACB6A-C933-4616-852B-A690B639094A}" srcOrd="0" destOrd="3" presId="urn:microsoft.com/office/officeart/2005/8/layout/hList1"/>
    <dgm:cxn modelId="{43CF669A-D6AF-485E-AB34-9B9665F27617}" srcId="{5278C86A-B0B3-4493-ACFA-9978BF7379BB}" destId="{E410CF8D-D190-40C4-9C0D-862FD7CA6E76}" srcOrd="5" destOrd="0" parTransId="{18AD3AC8-C9AD-4FF9-BFCF-BCB8270060CF}" sibTransId="{A7E7C68E-5CBA-4415-80CD-09C6EB49B2CE}"/>
    <dgm:cxn modelId="{393D8A32-657F-4624-9794-3546397FE08D}" srcId="{68A1900E-6F2E-43B1-B03D-D51423A73A68}" destId="{53E872D8-4519-46FE-B0F3-A1914944D885}" srcOrd="3" destOrd="0" parTransId="{A361417B-60CA-46B3-84D5-17008133C5CB}" sibTransId="{9B4B4000-C631-4C06-A4BB-500BED3D1FA4}"/>
    <dgm:cxn modelId="{8B242B64-AD98-4727-9FA8-EE64EE36D4E2}" srcId="{101ABC5F-922B-43CD-AC0C-B0E1B1B8A66D}" destId="{BFF0143D-C944-49D2-ACE2-F82D1002C601}" srcOrd="1" destOrd="0" parTransId="{BB6BB0F4-E11B-48A5-B78E-93A01DFBACC8}" sibTransId="{C195A0BF-FB92-4E4B-9511-57733A508512}"/>
    <dgm:cxn modelId="{92670D02-966C-4EDC-9D2E-90799E5C972D}" srcId="{843A2F42-7CB1-490C-A0E9-EBE9A9BFB85D}" destId="{5278C86A-B0B3-4493-ACFA-9978BF7379BB}" srcOrd="2" destOrd="0" parTransId="{CA3D4737-A63C-4B65-8A97-3A27FD152695}" sibTransId="{2EB5F401-B536-457E-9DA8-E78C78FD897F}"/>
    <dgm:cxn modelId="{AB1CEDDE-DB5C-4117-920A-919A1F7E046C}" type="presOf" srcId="{101ABC5F-922B-43CD-AC0C-B0E1B1B8A66D}" destId="{20194CC1-CB61-4DF7-9FE7-C3B10537AAF1}" srcOrd="0" destOrd="0" presId="urn:microsoft.com/office/officeart/2005/8/layout/hList1"/>
    <dgm:cxn modelId="{31EC1CFF-F6D0-4F75-8468-FF4BA834A16D}" srcId="{5278C86A-B0B3-4493-ACFA-9978BF7379BB}" destId="{7F22450D-170C-4AC3-8C6A-E58F6A811571}" srcOrd="4" destOrd="0" parTransId="{B1CE3C1E-2000-4DAE-91E7-9C2CF44153C3}" sibTransId="{C0A83D66-A209-4CC3-AB8E-75EB707D972F}"/>
    <dgm:cxn modelId="{89E9DA80-CA69-45CA-9DEF-C96B182BF174}" type="presOf" srcId="{E410CF8D-D190-40C4-9C0D-862FD7CA6E76}" destId="{B42ACB6A-C933-4616-852B-A690B639094A}" srcOrd="0" destOrd="5" presId="urn:microsoft.com/office/officeart/2005/8/layout/hList1"/>
    <dgm:cxn modelId="{F12A1703-0E18-4E8A-8AC5-67E4DD9178DF}" srcId="{68A1900E-6F2E-43B1-B03D-D51423A73A68}" destId="{5EFD248D-C5C4-41AC-A86D-69F355D0A221}" srcOrd="6" destOrd="0" parTransId="{4151D94E-6B67-49AB-B0B8-D48B3A96854D}" sibTransId="{D108F3C8-6F71-4D1E-99E9-C9A668F5F405}"/>
    <dgm:cxn modelId="{E4AEC0C4-9A63-4DB8-B910-DD7C283DA17B}" type="presOf" srcId="{4BE492CD-3248-4DA6-9B43-2DF6D2BB2427}" destId="{79CB400B-0ECB-4523-A698-64BC677E631B}" srcOrd="0" destOrd="2" presId="urn:microsoft.com/office/officeart/2005/8/layout/hList1"/>
    <dgm:cxn modelId="{0F303985-3726-4BA4-B75A-02E0F3BC734D}" type="presOf" srcId="{92C6EC12-84FE-4D96-BCA6-047ABA492395}" destId="{79CB400B-0ECB-4523-A698-64BC677E631B}" srcOrd="0" destOrd="4" presId="urn:microsoft.com/office/officeart/2005/8/layout/hList1"/>
    <dgm:cxn modelId="{3B3DFBCE-3231-4C23-A743-40BB9BAB43F5}" type="presOf" srcId="{843A2F42-7CB1-490C-A0E9-EBE9A9BFB85D}" destId="{DE961A36-649D-4398-BEAC-3EBE76B6DB8E}" srcOrd="0" destOrd="0" presId="urn:microsoft.com/office/officeart/2005/8/layout/hList1"/>
    <dgm:cxn modelId="{64E39670-511C-4181-BDE4-6DA009D28FE9}" type="presOf" srcId="{8DBF2EBF-E819-4D9D-B570-36606237BA74}" destId="{62DE5779-565D-4583-866F-96BB9D756FD0}" srcOrd="0" destOrd="1" presId="urn:microsoft.com/office/officeart/2005/8/layout/hList1"/>
    <dgm:cxn modelId="{5625DC2E-78D8-4019-9AA1-2FEA7445A161}" srcId="{68A1900E-6F2E-43B1-B03D-D51423A73A68}" destId="{8DBF2EBF-E819-4D9D-B570-36606237BA74}" srcOrd="1" destOrd="0" parTransId="{342EB727-0EBC-46A7-9D0C-853C1D94B461}" sibTransId="{DEC34D93-4035-4D26-AB2B-0B99CE0B9C28}"/>
    <dgm:cxn modelId="{2BC5F587-0016-42C7-87F0-BB7B4E32D856}" type="presOf" srcId="{CB396721-81AA-48CE-A38F-BCDEAADAC8EC}" destId="{B42ACB6A-C933-4616-852B-A690B639094A}" srcOrd="0" destOrd="1" presId="urn:microsoft.com/office/officeart/2005/8/layout/hList1"/>
    <dgm:cxn modelId="{82BC9400-B3C8-4BF7-B14F-F97E9CE7B6B1}" srcId="{68A1900E-6F2E-43B1-B03D-D51423A73A68}" destId="{B4C85A22-FC59-451E-B1C0-521B7EC79CC1}" srcOrd="4" destOrd="0" parTransId="{2D30ADCB-FF5D-480B-9D64-4E2BA3361C79}" sibTransId="{E550C504-EC7F-45C6-B433-4778716C2673}"/>
    <dgm:cxn modelId="{368FD99C-B8B9-4D4B-A258-5DBBC9901014}" srcId="{101ABC5F-922B-43CD-AC0C-B0E1B1B8A66D}" destId="{4FFB5F26-4CE5-4FBE-A177-00AD297CB785}" srcOrd="3" destOrd="0" parTransId="{390FBE09-6AEB-4164-93DA-A44921A82399}" sibTransId="{515F9031-62D8-4116-B07A-1B9F4FC9D38F}"/>
    <dgm:cxn modelId="{C548D964-2594-4990-906C-1A60C833821A}" type="presOf" srcId="{4FFB5F26-4CE5-4FBE-A177-00AD297CB785}" destId="{79CB400B-0ECB-4523-A698-64BC677E631B}" srcOrd="0" destOrd="3" presId="urn:microsoft.com/office/officeart/2005/8/layout/hList1"/>
    <dgm:cxn modelId="{89B2EFBD-02B8-4210-BBBF-696F5B5E1280}" srcId="{68A1900E-6F2E-43B1-B03D-D51423A73A68}" destId="{102535E8-4A6B-403A-9721-7E908C5DF1DB}" srcOrd="0" destOrd="0" parTransId="{15FC61E7-1792-4BEF-8937-3C491C8BBCDC}" sibTransId="{D6C3AA6F-B011-45D9-A387-21E919A4DC8C}"/>
    <dgm:cxn modelId="{32000005-7717-49E2-A28A-921C0CBCB915}" type="presOf" srcId="{68A1900E-6F2E-43B1-B03D-D51423A73A68}" destId="{B86B4CAF-56A8-4688-9D52-3633A7D890E6}" srcOrd="0" destOrd="0" presId="urn:microsoft.com/office/officeart/2005/8/layout/hList1"/>
    <dgm:cxn modelId="{E33C1B2B-356E-4F98-8398-F35580BF9213}" type="presOf" srcId="{3E6D1923-CBFD-4C12-9F8D-9BA9500FC6CE}" destId="{62DE5779-565D-4583-866F-96BB9D756FD0}" srcOrd="0" destOrd="2" presId="urn:microsoft.com/office/officeart/2005/8/layout/hList1"/>
    <dgm:cxn modelId="{983A27BF-6FF7-4923-B672-DECAFB9604D8}" type="presOf" srcId="{5278C86A-B0B3-4493-ACFA-9978BF7379BB}" destId="{E4CCE915-1C1D-4972-8660-639CBD497967}" srcOrd="0" destOrd="0" presId="urn:microsoft.com/office/officeart/2005/8/layout/hList1"/>
    <dgm:cxn modelId="{8DF71074-AF5A-488E-BDA8-C311CA6C5B46}" type="presOf" srcId="{BFF0143D-C944-49D2-ACE2-F82D1002C601}" destId="{79CB400B-0ECB-4523-A698-64BC677E631B}" srcOrd="0" destOrd="1" presId="urn:microsoft.com/office/officeart/2005/8/layout/hList1"/>
    <dgm:cxn modelId="{8F11082A-ED5E-4307-AA19-9AE551073651}" srcId="{5278C86A-B0B3-4493-ACFA-9978BF7379BB}" destId="{28670A48-76A3-4AA4-928F-A8D76F16AB82}" srcOrd="2" destOrd="0" parTransId="{897286B9-B3DB-41BA-B735-E6A2B8151655}" sibTransId="{FE784C41-A9E6-4C0A-A878-84A6CA0D99D7}"/>
    <dgm:cxn modelId="{B65D5385-986B-48FA-80AB-556825E730E1}" type="presParOf" srcId="{DE961A36-649D-4398-BEAC-3EBE76B6DB8E}" destId="{9E1578C0-0AAD-40CE-B362-E29558AFFD38}" srcOrd="0" destOrd="0" presId="urn:microsoft.com/office/officeart/2005/8/layout/hList1"/>
    <dgm:cxn modelId="{773EDACB-C033-4A49-BC71-5AE9AE66AEC0}" type="presParOf" srcId="{9E1578C0-0AAD-40CE-B362-E29558AFFD38}" destId="{B86B4CAF-56A8-4688-9D52-3633A7D890E6}" srcOrd="0" destOrd="0" presId="urn:microsoft.com/office/officeart/2005/8/layout/hList1"/>
    <dgm:cxn modelId="{AE5E6879-F69C-46EA-B4FB-5414D5D416BF}" type="presParOf" srcId="{9E1578C0-0AAD-40CE-B362-E29558AFFD38}" destId="{62DE5779-565D-4583-866F-96BB9D756FD0}" srcOrd="1" destOrd="0" presId="urn:microsoft.com/office/officeart/2005/8/layout/hList1"/>
    <dgm:cxn modelId="{90CD7DF4-5E60-4695-81EE-499B867AC7CB}" type="presParOf" srcId="{DE961A36-649D-4398-BEAC-3EBE76B6DB8E}" destId="{272BC38B-28B3-4A7D-A8CB-BBF28EDDCD73}" srcOrd="1" destOrd="0" presId="urn:microsoft.com/office/officeart/2005/8/layout/hList1"/>
    <dgm:cxn modelId="{18A89C6B-FF0A-49ED-8B1B-4BF340D14342}" type="presParOf" srcId="{DE961A36-649D-4398-BEAC-3EBE76B6DB8E}" destId="{ED61348C-C0CD-43F1-A2EB-59BDE34965BF}" srcOrd="2" destOrd="0" presId="urn:microsoft.com/office/officeart/2005/8/layout/hList1"/>
    <dgm:cxn modelId="{13A41E0C-13C3-4372-870C-17019F7AA51C}" type="presParOf" srcId="{ED61348C-C0CD-43F1-A2EB-59BDE34965BF}" destId="{20194CC1-CB61-4DF7-9FE7-C3B10537AAF1}" srcOrd="0" destOrd="0" presId="urn:microsoft.com/office/officeart/2005/8/layout/hList1"/>
    <dgm:cxn modelId="{DFF301D4-2146-4AFA-986B-D3A97F0B93ED}" type="presParOf" srcId="{ED61348C-C0CD-43F1-A2EB-59BDE34965BF}" destId="{79CB400B-0ECB-4523-A698-64BC677E631B}" srcOrd="1" destOrd="0" presId="urn:microsoft.com/office/officeart/2005/8/layout/hList1"/>
    <dgm:cxn modelId="{054C615B-1DC7-4EA6-BA58-5860727E65FF}" type="presParOf" srcId="{DE961A36-649D-4398-BEAC-3EBE76B6DB8E}" destId="{852EC00C-3987-4133-A28B-5D59317F7662}" srcOrd="3" destOrd="0" presId="urn:microsoft.com/office/officeart/2005/8/layout/hList1"/>
    <dgm:cxn modelId="{3899E7D6-DF9D-48E6-8573-C269F3DDDA8A}" type="presParOf" srcId="{DE961A36-649D-4398-BEAC-3EBE76B6DB8E}" destId="{A63BE725-0261-4614-B101-8A966B2EAA41}" srcOrd="4" destOrd="0" presId="urn:microsoft.com/office/officeart/2005/8/layout/hList1"/>
    <dgm:cxn modelId="{336505A7-0528-4749-A47E-D74F8314F107}" type="presParOf" srcId="{A63BE725-0261-4614-B101-8A966B2EAA41}" destId="{E4CCE915-1C1D-4972-8660-639CBD497967}" srcOrd="0" destOrd="0" presId="urn:microsoft.com/office/officeart/2005/8/layout/hList1"/>
    <dgm:cxn modelId="{F5157E23-76F7-4B9F-8D18-46B98A0911D8}" type="presParOf" srcId="{A63BE725-0261-4614-B101-8A966B2EAA41}" destId="{B42ACB6A-C933-4616-852B-A690B639094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6679AA-5C43-4E0F-BEE1-AC60EA5B87BC}">
      <dsp:nvSpPr>
        <dsp:cNvPr id="0" name=""/>
        <dsp:cNvSpPr/>
      </dsp:nvSpPr>
      <dsp:spPr>
        <a:xfrm>
          <a:off x="0" y="0"/>
          <a:ext cx="8938260" cy="130540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5600" kern="1200" dirty="0" smtClean="0"/>
            <a:t>Problematizare</a:t>
          </a:r>
          <a:endParaRPr lang="en-US" sz="5600" kern="1200" dirty="0"/>
        </a:p>
      </dsp:txBody>
      <dsp:txXfrm>
        <a:off x="38234" y="38234"/>
        <a:ext cx="7529629" cy="1228933"/>
      </dsp:txXfrm>
    </dsp:sp>
    <dsp:sp modelId="{4126F645-01B1-4020-88C2-4428B2F3A027}">
      <dsp:nvSpPr>
        <dsp:cNvPr id="0" name=""/>
        <dsp:cNvSpPr/>
      </dsp:nvSpPr>
      <dsp:spPr>
        <a:xfrm>
          <a:off x="788669" y="1522968"/>
          <a:ext cx="8938260" cy="1305401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5600" kern="1200" dirty="0" smtClean="0"/>
            <a:t>Ipoteze</a:t>
          </a:r>
          <a:endParaRPr lang="en-US" sz="5600" kern="1200" dirty="0"/>
        </a:p>
      </dsp:txBody>
      <dsp:txXfrm>
        <a:off x="826903" y="1561202"/>
        <a:ext cx="7224611" cy="1228933"/>
      </dsp:txXfrm>
    </dsp:sp>
    <dsp:sp modelId="{55FB8C43-442B-4C00-A241-4F5A3759406E}">
      <dsp:nvSpPr>
        <dsp:cNvPr id="0" name=""/>
        <dsp:cNvSpPr/>
      </dsp:nvSpPr>
      <dsp:spPr>
        <a:xfrm>
          <a:off x="1577339" y="3045936"/>
          <a:ext cx="8938260" cy="1305401"/>
        </a:xfrm>
        <a:prstGeom prst="roundRect">
          <a:avLst>
            <a:gd name="adj" fmla="val 10000"/>
          </a:avLst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l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5600" kern="1200" dirty="0" smtClean="0"/>
            <a:t>Teză şi Argument</a:t>
          </a:r>
          <a:endParaRPr lang="en-US" sz="5600" kern="1200" dirty="0"/>
        </a:p>
      </dsp:txBody>
      <dsp:txXfrm>
        <a:off x="1615573" y="3084170"/>
        <a:ext cx="7224611" cy="1228933"/>
      </dsp:txXfrm>
    </dsp:sp>
    <dsp:sp modelId="{FFD12950-B297-4324-AD65-FD7051DA9CF7}">
      <dsp:nvSpPr>
        <dsp:cNvPr id="0" name=""/>
        <dsp:cNvSpPr/>
      </dsp:nvSpPr>
      <dsp:spPr>
        <a:xfrm>
          <a:off x="8089749" y="989929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8280664" y="989929"/>
        <a:ext cx="466680" cy="638504"/>
      </dsp:txXfrm>
    </dsp:sp>
    <dsp:sp modelId="{89B2717F-ECCF-4707-B576-E53248D115D0}">
      <dsp:nvSpPr>
        <dsp:cNvPr id="0" name=""/>
        <dsp:cNvSpPr/>
      </dsp:nvSpPr>
      <dsp:spPr>
        <a:xfrm>
          <a:off x="8878419" y="2504195"/>
          <a:ext cx="848510" cy="84851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9069334" y="2504195"/>
        <a:ext cx="466680" cy="6385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36E379-E6F9-43EB-B50C-FD45DBE40493}">
      <dsp:nvSpPr>
        <dsp:cNvPr id="0" name=""/>
        <dsp:cNvSpPr/>
      </dsp:nvSpPr>
      <dsp:spPr>
        <a:xfrm rot="16200000">
          <a:off x="-980616" y="983555"/>
          <a:ext cx="4851400" cy="2884289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4858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600" b="1" kern="1200" dirty="0" smtClean="0"/>
            <a:t>Dimensiunea funcţională</a:t>
          </a:r>
          <a:endParaRPr lang="en-US" sz="26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000" kern="1200" dirty="0" smtClean="0"/>
            <a:t>Păreri specifice referitoare la capacităţile şi competitivitatea ţării respective, eficienţa politică şi economică şi performanţa sa</a:t>
          </a:r>
          <a:endParaRPr lang="en-US" sz="2000" kern="1200" dirty="0"/>
        </a:p>
      </dsp:txBody>
      <dsp:txXfrm rot="5400000">
        <a:off x="2939" y="970280"/>
        <a:ext cx="2884289" cy="2910840"/>
      </dsp:txXfrm>
    </dsp:sp>
    <dsp:sp modelId="{8D1FAB59-AFA4-4F4B-A32F-2964186BC674}">
      <dsp:nvSpPr>
        <dsp:cNvPr id="0" name=""/>
        <dsp:cNvSpPr/>
      </dsp:nvSpPr>
      <dsp:spPr>
        <a:xfrm rot="16200000">
          <a:off x="2119994" y="983555"/>
          <a:ext cx="4851400" cy="2884289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4858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600" b="1" kern="1200" dirty="0" smtClean="0"/>
            <a:t>Dimensiunea normativă </a:t>
          </a:r>
          <a:endParaRPr lang="en-US" sz="26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000" kern="1200" dirty="0" smtClean="0"/>
            <a:t>Păreri specifice referitoare la integritatea unei ţări, normele şi valorile sale</a:t>
          </a:r>
          <a:endParaRPr lang="en-US" sz="2000" kern="1200" dirty="0"/>
        </a:p>
      </dsp:txBody>
      <dsp:txXfrm rot="5400000">
        <a:off x="3103549" y="970280"/>
        <a:ext cx="2884289" cy="2910840"/>
      </dsp:txXfrm>
    </dsp:sp>
    <dsp:sp modelId="{9DF9DAFA-2549-4883-A731-11C61241D289}">
      <dsp:nvSpPr>
        <dsp:cNvPr id="0" name=""/>
        <dsp:cNvSpPr/>
      </dsp:nvSpPr>
      <dsp:spPr>
        <a:xfrm rot="16200000">
          <a:off x="5220605" y="983555"/>
          <a:ext cx="4851400" cy="2884289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4858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600" b="1" kern="1200" dirty="0" smtClean="0"/>
            <a:t>Dimensiunea estetică </a:t>
          </a:r>
          <a:endParaRPr lang="en-US" sz="2600" b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000" kern="1200" dirty="0" smtClean="0"/>
            <a:t>Păreri specifice referitoare la calităţile estetice ale ţării respective (frumuseţe, atractivitatea ţării drept spaţiu cultural)</a:t>
          </a:r>
          <a:endParaRPr lang="en-US" sz="2000" kern="1200" dirty="0"/>
        </a:p>
      </dsp:txBody>
      <dsp:txXfrm rot="5400000">
        <a:off x="6204160" y="970280"/>
        <a:ext cx="2884289" cy="2910840"/>
      </dsp:txXfrm>
    </dsp:sp>
    <dsp:sp modelId="{13FFE934-4BA5-4E81-8377-3C0AB740C162}">
      <dsp:nvSpPr>
        <dsp:cNvPr id="0" name=""/>
        <dsp:cNvSpPr/>
      </dsp:nvSpPr>
      <dsp:spPr>
        <a:xfrm rot="16200000">
          <a:off x="8321216" y="983555"/>
          <a:ext cx="4851400" cy="2884289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4858" bIns="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600" b="1" kern="1200" dirty="0" smtClean="0"/>
            <a:t>Dimensiunea simpatetică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000" kern="1200" dirty="0" smtClean="0"/>
            <a:t>Sentimente generale de  simpatie şi fascinaţie pentru o ţară</a:t>
          </a:r>
          <a:endParaRPr lang="en-US" sz="2000" kern="1200" dirty="0"/>
        </a:p>
      </dsp:txBody>
      <dsp:txXfrm rot="5400000">
        <a:off x="9304771" y="970280"/>
        <a:ext cx="2884289" cy="2910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6B4CAF-56A8-4688-9D52-3633A7D890E6}">
      <dsp:nvSpPr>
        <dsp:cNvPr id="0" name=""/>
        <dsp:cNvSpPr/>
      </dsp:nvSpPr>
      <dsp:spPr>
        <a:xfrm>
          <a:off x="3809" y="149664"/>
          <a:ext cx="3714749" cy="86504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400" b="1" kern="1200" dirty="0" smtClean="0"/>
            <a:t>Încredere → Guvern eficient</a:t>
          </a:r>
          <a:endParaRPr lang="en-US" sz="2400" b="1" kern="1200" dirty="0"/>
        </a:p>
      </dsp:txBody>
      <dsp:txXfrm>
        <a:off x="3809" y="149664"/>
        <a:ext cx="3714749" cy="865040"/>
      </dsp:txXfrm>
    </dsp:sp>
    <dsp:sp modelId="{62DE5779-565D-4583-866F-96BB9D756FD0}">
      <dsp:nvSpPr>
        <dsp:cNvPr id="0" name=""/>
        <dsp:cNvSpPr/>
      </dsp:nvSpPr>
      <dsp:spPr>
        <a:xfrm>
          <a:off x="3809" y="1014705"/>
          <a:ext cx="3714749" cy="401868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o-RO" sz="2400" kern="1200" dirty="0" smtClean="0"/>
            <a:t>Mediu de afaceri; </a:t>
          </a:r>
          <a:endParaRPr lang="en-US" sz="24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o-RO" sz="2400" kern="1200" dirty="0" smtClean="0"/>
            <a:t>Mediu instituţional;</a:t>
          </a:r>
          <a:endParaRPr lang="en-US" sz="24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o-RO" sz="2400" kern="1200" dirty="0" smtClean="0"/>
            <a:t>Politici sociale şi economice;</a:t>
          </a:r>
          <a:endParaRPr lang="en-US" sz="24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o-RO" sz="2400" kern="1200" dirty="0" smtClean="0"/>
            <a:t> Participare internaţională</a:t>
          </a:r>
          <a:endParaRPr lang="en-US" sz="24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o-RO" sz="2400" kern="1200" dirty="0" smtClean="0"/>
            <a:t>Siguranţă</a:t>
          </a:r>
          <a:endParaRPr lang="en-US" sz="24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o-RO" sz="2400" kern="1200" dirty="0" smtClean="0"/>
            <a:t>Utilizare eficientă a resurselor publice</a:t>
          </a:r>
          <a:endParaRPr lang="en-US" sz="24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o-RO" sz="2400" kern="1200" dirty="0" smtClean="0"/>
            <a:t>Ţară etică </a:t>
          </a:r>
          <a:endParaRPr lang="en-US" sz="2400" kern="1200" dirty="0" smtClean="0"/>
        </a:p>
        <a:p>
          <a:pPr marL="285750" lvl="1" indent="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>
        <a:off x="3809" y="1014705"/>
        <a:ext cx="3714749" cy="4018680"/>
      </dsp:txXfrm>
    </dsp:sp>
    <dsp:sp modelId="{20194CC1-CB61-4DF7-9FE7-C3B10537AAF1}">
      <dsp:nvSpPr>
        <dsp:cNvPr id="0" name=""/>
        <dsp:cNvSpPr/>
      </dsp:nvSpPr>
      <dsp:spPr>
        <a:xfrm>
          <a:off x="4238624" y="149664"/>
          <a:ext cx="3714749" cy="8650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400" b="1" kern="1200" dirty="0" smtClean="0"/>
            <a:t>Apreciere → Mediu atractiv</a:t>
          </a:r>
          <a:endParaRPr lang="en-US" sz="2400" b="1" kern="1200" dirty="0"/>
        </a:p>
      </dsp:txBody>
      <dsp:txXfrm>
        <a:off x="4238624" y="149664"/>
        <a:ext cx="3714749" cy="865040"/>
      </dsp:txXfrm>
    </dsp:sp>
    <dsp:sp modelId="{79CB400B-0ECB-4523-A698-64BC677E631B}">
      <dsp:nvSpPr>
        <dsp:cNvPr id="0" name=""/>
        <dsp:cNvSpPr/>
      </dsp:nvSpPr>
      <dsp:spPr>
        <a:xfrm>
          <a:off x="4238624" y="1014705"/>
          <a:ext cx="3714749" cy="401868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400" kern="1200" dirty="0" smtClean="0"/>
            <a:t>Ţară frumoasă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400" kern="1200" dirty="0" smtClean="0"/>
            <a:t>Ţară plăcută (</a:t>
          </a:r>
          <a:r>
            <a:rPr lang="ro-RO" sz="2400" i="1" kern="1200" dirty="0" smtClean="0"/>
            <a:t>enjoyable</a:t>
          </a:r>
          <a:r>
            <a:rPr lang="ro-RO" sz="2400" kern="1200" dirty="0" smtClean="0"/>
            <a:t>)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400" kern="1200" dirty="0" smtClean="0"/>
            <a:t>Stil de viaţă atrăgător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400" kern="1200" dirty="0" smtClean="0"/>
            <a:t>Locuitori prietenoşi şi binevoitori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>
        <a:off x="4238624" y="1014705"/>
        <a:ext cx="3714749" cy="4018680"/>
      </dsp:txXfrm>
    </dsp:sp>
    <dsp:sp modelId="{E4CCE915-1C1D-4972-8660-639CBD497967}">
      <dsp:nvSpPr>
        <dsp:cNvPr id="0" name=""/>
        <dsp:cNvSpPr/>
      </dsp:nvSpPr>
      <dsp:spPr>
        <a:xfrm>
          <a:off x="8473439" y="149664"/>
          <a:ext cx="3714749" cy="86504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400" b="1" kern="1200" dirty="0" smtClean="0"/>
            <a:t>Mândrie → Economie avansată</a:t>
          </a:r>
          <a:endParaRPr lang="en-US" sz="2400" b="1" kern="1200" dirty="0"/>
        </a:p>
      </dsp:txBody>
      <dsp:txXfrm>
        <a:off x="8473439" y="149664"/>
        <a:ext cx="3714749" cy="865040"/>
      </dsp:txXfrm>
    </dsp:sp>
    <dsp:sp modelId="{B42ACB6A-C933-4616-852B-A690B639094A}">
      <dsp:nvSpPr>
        <dsp:cNvPr id="0" name=""/>
        <dsp:cNvSpPr/>
      </dsp:nvSpPr>
      <dsp:spPr>
        <a:xfrm>
          <a:off x="8473439" y="1014705"/>
          <a:ext cx="3714749" cy="401868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400" kern="1200" dirty="0" smtClean="0"/>
            <a:t>Calitatea serviciilor şi a produselor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400" kern="1200" dirty="0" smtClean="0"/>
            <a:t>Mărci comerciale binecunoscute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400" kern="1200" dirty="0" smtClean="0"/>
            <a:t>Contributor la cultura globală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400" kern="1200" dirty="0" smtClean="0"/>
            <a:t>Tehnologie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o-RO" sz="2400" kern="1200" dirty="0" smtClean="0"/>
            <a:t>Forţă de muncă educată şi stabilă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>
        <a:off x="8473439" y="1014705"/>
        <a:ext cx="3714749" cy="4018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82471-5448-4ADA-80B0-F8EEC3F0BBD3}" type="datetimeFigureOut">
              <a:rPr lang="en-US" smtClean="0"/>
              <a:t>10/24/2015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6AE81-D017-4C4F-84CA-E36EE0C93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86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C6AE81-D017-4C4F-84CA-E36EE0C93A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6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2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4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383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60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19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0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06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41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83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57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964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3A6E4-33C6-46BB-9E2E-D4D36A970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38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</a:t>
            </a:r>
            <a:r>
              <a:rPr lang="ro-RO" b="1" dirty="0"/>
              <a:t>ntegritatea liderilor politici ca atribut al reputaţiei unei </a:t>
            </a:r>
            <a:r>
              <a:rPr lang="ro-RO" b="1" dirty="0" smtClean="0"/>
              <a:t>ţări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o-RO" b="1" dirty="0" smtClean="0"/>
              <a:t>Impactul crizelor de imagine a politicienilor asupra reputaţiei României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Conferinţă</a:t>
            </a:r>
            <a:r>
              <a:rPr lang="en-US" dirty="0" smtClean="0"/>
              <a:t> </a:t>
            </a:r>
            <a:r>
              <a:rPr lang="ro-RO" dirty="0" smtClean="0"/>
              <a:t>„</a:t>
            </a:r>
            <a:r>
              <a:rPr lang="en-US" dirty="0" err="1" smtClean="0"/>
              <a:t>Călători</a:t>
            </a:r>
            <a:r>
              <a:rPr lang="en-US" dirty="0" smtClean="0"/>
              <a:t> </a:t>
            </a:r>
            <a:r>
              <a:rPr lang="en-US" dirty="0" err="1" smtClean="0"/>
              <a:t>şi</a:t>
            </a:r>
            <a:r>
              <a:rPr lang="en-US" dirty="0" smtClean="0"/>
              <a:t> </a:t>
            </a:r>
            <a:r>
              <a:rPr lang="en-US" dirty="0" err="1" smtClean="0"/>
              <a:t>Călătorii</a:t>
            </a:r>
            <a:r>
              <a:rPr lang="en-US" dirty="0" smtClean="0"/>
              <a:t>. A </a:t>
            </a:r>
            <a:r>
              <a:rPr lang="en-US" dirty="0" err="1" smtClean="0"/>
              <a:t>privi</a:t>
            </a:r>
            <a:r>
              <a:rPr lang="en-US" dirty="0" smtClean="0"/>
              <a:t>, a </a:t>
            </a:r>
            <a:r>
              <a:rPr lang="en-US" dirty="0" err="1" smtClean="0"/>
              <a:t>descoperi</a:t>
            </a:r>
            <a:r>
              <a:rPr lang="ro-RO" dirty="0" smtClean="0"/>
              <a:t>”</a:t>
            </a:r>
          </a:p>
          <a:p>
            <a:r>
              <a:rPr lang="en-US" dirty="0" smtClean="0"/>
              <a:t>Lect. dr. Raluca </a:t>
            </a:r>
            <a:r>
              <a:rPr lang="en-US" dirty="0" err="1" smtClean="0"/>
              <a:t>Moise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062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u="sng" dirty="0" smtClean="0"/>
              <a:t>Miza prezentei comunicări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10748"/>
            <a:ext cx="10515600" cy="466621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o-RO" sz="4200" dirty="0" smtClean="0"/>
          </a:p>
          <a:p>
            <a:r>
              <a:rPr lang="ro-RO" sz="4200" dirty="0" smtClean="0"/>
              <a:t>Lucrare conceptuală</a:t>
            </a:r>
          </a:p>
          <a:p>
            <a:r>
              <a:rPr lang="ro-RO" sz="4200" dirty="0" smtClean="0"/>
              <a:t>Lucrare deschisă (problematizantă)</a:t>
            </a:r>
          </a:p>
          <a:p>
            <a:r>
              <a:rPr lang="ro-RO" sz="4200" dirty="0" smtClean="0"/>
              <a:t>Problematizarea modului de a construi un asemenea subiect</a:t>
            </a:r>
            <a:endParaRPr lang="en-US" sz="4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35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800" b="1" dirty="0" smtClean="0"/>
              <a:t>Structură</a:t>
            </a:r>
            <a:endParaRPr lang="en-US" sz="48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32508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00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sz="4800" b="1" dirty="0" smtClean="0"/>
              <a:t>Problematizare</a:t>
            </a: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o-RO" dirty="0" smtClean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ro-RO" dirty="0"/>
              <a:t>Delimită</a:t>
            </a:r>
            <a:r>
              <a:rPr lang="en-US" dirty="0"/>
              <a:t>r</a:t>
            </a:r>
            <a:r>
              <a:rPr lang="ro-RO" dirty="0"/>
              <a:t>i conceptuale şi terminologice: imagine de ţară, reputaţia unei ţări, brandul de ţară, identitatea ţării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ro-RO" dirty="0" smtClean="0"/>
              <a:t> </a:t>
            </a:r>
            <a:endParaRPr lang="ro-RO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37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262" y="1"/>
            <a:ext cx="8948738" cy="6202016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5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5133975"/>
            <a:ext cx="3101009" cy="662782"/>
          </a:xfrm>
        </p:spPr>
        <p:txBody>
          <a:bodyPr>
            <a:normAutofit/>
          </a:bodyPr>
          <a:lstStyle/>
          <a:p>
            <a:r>
              <a:rPr lang="ro-RO" sz="2000" dirty="0"/>
              <a:t>(Buhmann </a:t>
            </a:r>
            <a:r>
              <a:rPr lang="en-US" sz="2000" dirty="0"/>
              <a:t>&amp; </a:t>
            </a:r>
            <a:r>
              <a:rPr lang="ro-RO" sz="2000" dirty="0"/>
              <a:t>Ingenhoff, </a:t>
            </a:r>
            <a:r>
              <a:rPr lang="en-US" sz="2000" dirty="0"/>
              <a:t>2015, p. </a:t>
            </a:r>
            <a:r>
              <a:rPr lang="en-US" sz="2000" dirty="0" smtClean="0"/>
              <a:t>111);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9035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Problemati</a:t>
            </a:r>
            <a:r>
              <a:rPr lang="ro-RO" dirty="0" smtClean="0"/>
              <a:t>zare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o-RO" dirty="0" smtClean="0"/>
          </a:p>
          <a:p>
            <a:pPr marL="0" indent="0">
              <a:buNone/>
            </a:pPr>
            <a:endParaRPr lang="ro-RO" dirty="0" smtClean="0"/>
          </a:p>
          <a:p>
            <a:pPr marL="0" indent="0">
              <a:buNone/>
            </a:pPr>
            <a:r>
              <a:rPr lang="ro-RO" dirty="0" smtClean="0"/>
              <a:t>„</a:t>
            </a:r>
            <a:r>
              <a:rPr lang="en-US" dirty="0" smtClean="0"/>
              <a:t>Country </a:t>
            </a:r>
            <a:r>
              <a:rPr lang="en-US" dirty="0"/>
              <a:t>reputation is therefore not merely the sum, but the emergent synthesis of multiple individual attitudes about a country as the result of complex communication processes in modern media societies (Thiessen and </a:t>
            </a:r>
            <a:r>
              <a:rPr lang="en-US" dirty="0" err="1"/>
              <a:t>Ingenhoff</a:t>
            </a:r>
            <a:r>
              <a:rPr lang="en-US" dirty="0"/>
              <a:t>, 2011</a:t>
            </a:r>
            <a:r>
              <a:rPr lang="en-US" dirty="0" smtClean="0"/>
              <a:t>).</a:t>
            </a:r>
            <a:r>
              <a:rPr lang="ro-RO" dirty="0" smtClean="0"/>
              <a:t>” (</a:t>
            </a:r>
            <a:r>
              <a:rPr lang="en-US" dirty="0" err="1"/>
              <a:t>Buhmann</a:t>
            </a:r>
            <a:r>
              <a:rPr lang="en-US" dirty="0"/>
              <a:t> </a:t>
            </a:r>
            <a:r>
              <a:rPr lang="en-US" dirty="0" err="1"/>
              <a:t>şi</a:t>
            </a:r>
            <a:r>
              <a:rPr lang="en-US" dirty="0"/>
              <a:t> </a:t>
            </a:r>
            <a:r>
              <a:rPr lang="en-US" dirty="0" err="1"/>
              <a:t>Ingenhoff</a:t>
            </a:r>
            <a:r>
              <a:rPr lang="en-US" dirty="0"/>
              <a:t>, 2015, p. </a:t>
            </a:r>
            <a:r>
              <a:rPr lang="en-US" dirty="0" smtClean="0"/>
              <a:t>112</a:t>
            </a:r>
            <a:r>
              <a:rPr lang="ro-RO" dirty="0" smtClean="0"/>
              <a:t>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05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Ipoteză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 smtClean="0"/>
          </a:p>
          <a:p>
            <a:pPr marL="0" indent="0">
              <a:buNone/>
            </a:pPr>
            <a:endParaRPr lang="ro-RO" sz="3200" dirty="0" smtClean="0"/>
          </a:p>
          <a:p>
            <a:pPr marL="0" indent="0">
              <a:buNone/>
            </a:pPr>
            <a:r>
              <a:rPr lang="ro-RO" sz="3200" dirty="0" smtClean="0"/>
              <a:t>Leadershipul politic devine un factor şi un element din ce în ce mai relevant în constituirea şi consolidarea reputaţiei unei ţări; de la carismă la responsabilitate.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14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i="1" dirty="0" smtClean="0"/>
              <a:t>Literature review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o-RO" dirty="0" smtClean="0"/>
          </a:p>
          <a:p>
            <a:pPr marL="0" indent="0">
              <a:buNone/>
            </a:pPr>
            <a:endParaRPr lang="ro-RO" dirty="0"/>
          </a:p>
          <a:p>
            <a:pPr marL="0" indent="0">
              <a:buNone/>
            </a:pPr>
            <a:r>
              <a:rPr lang="ro-RO" sz="3200" dirty="0" smtClean="0"/>
              <a:t>Leadershipul este un factor / componentă / dimensiune a modelelor teoretice sau a metodologiilor de ranking.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41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70" y="-131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o-RO" sz="4800" dirty="0"/>
              <a:t>Fombrun-RI Country Reputation </a:t>
            </a:r>
            <a:r>
              <a:rPr lang="ro-RO" sz="4800" dirty="0" smtClean="0"/>
              <a:t>Index (Passow</a:t>
            </a:r>
            <a:r>
              <a:rPr lang="ro-RO" sz="4800" dirty="0"/>
              <a:t>; Fehlmann; Grahlow, </a:t>
            </a:r>
            <a:r>
              <a:rPr lang="ro-RO" sz="4800" dirty="0" smtClean="0"/>
              <a:t>2005)</a:t>
            </a:r>
            <a:endParaRPr lang="en-US" sz="4800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5203308"/>
              </p:ext>
            </p:extLst>
          </p:nvPr>
        </p:nvGraphicFramePr>
        <p:xfrm>
          <a:off x="0" y="1411357"/>
          <a:ext cx="12192000" cy="4770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  <a:gridCol w="4064000"/>
              </a:tblGrid>
              <a:tr h="1408354">
                <a:tc>
                  <a:txBody>
                    <a:bodyPr/>
                    <a:lstStyle/>
                    <a:p>
                      <a:r>
                        <a:rPr lang="ro-RO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Atractivitatea emoţională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Atractivitatea fizică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Atractivitatea financiară</a:t>
                      </a:r>
                      <a:endParaRPr lang="en-US" sz="2400" dirty="0"/>
                    </a:p>
                  </a:txBody>
                  <a:tcPr/>
                </a:tc>
              </a:tr>
              <a:tr h="3362427"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O respect</a:t>
                      </a:r>
                    </a:p>
                    <a:p>
                      <a:r>
                        <a:rPr lang="ro-RO" sz="2400" dirty="0" smtClean="0"/>
                        <a:t>Îmi place</a:t>
                      </a:r>
                    </a:p>
                    <a:p>
                      <a:r>
                        <a:rPr lang="ro-RO" sz="2400" dirty="0" smtClean="0"/>
                        <a:t>Îmi inspiră încredere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Ţara este un loc frumos</a:t>
                      </a:r>
                    </a:p>
                    <a:p>
                      <a:r>
                        <a:rPr lang="ro-RO" sz="2400" dirty="0" smtClean="0"/>
                        <a:t>Are rezidenţi bine educaţi</a:t>
                      </a:r>
                    </a:p>
                    <a:p>
                      <a:r>
                        <a:rPr lang="ro-RO" sz="2400" dirty="0" smtClean="0"/>
                        <a:t>Are o infrastructură bună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Este un loc ce încurajează afacerile</a:t>
                      </a:r>
                    </a:p>
                    <a:p>
                      <a:r>
                        <a:rPr lang="ro-RO" sz="2400" dirty="0" smtClean="0"/>
                        <a:t>Are un sector</a:t>
                      </a:r>
                      <a:r>
                        <a:rPr lang="ro-RO" sz="2400" baseline="0" dirty="0" smtClean="0"/>
                        <a:t> industrial bine dezvoltat</a:t>
                      </a:r>
                    </a:p>
                    <a:p>
                      <a:r>
                        <a:rPr lang="ro-RO" sz="2400" baseline="0" dirty="0" smtClean="0"/>
                        <a:t>Ţară cu taxe reduse</a:t>
                      </a:r>
                    </a:p>
                    <a:p>
                      <a:r>
                        <a:rPr lang="ro-RO" sz="2400" baseline="0" dirty="0" smtClean="0"/>
                        <a:t>Loc sigur pentru investiţii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02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o-RO" sz="4800" dirty="0"/>
              <a:t>Fombrun-RI Country Reputation </a:t>
            </a:r>
            <a:r>
              <a:rPr lang="ro-RO" sz="4800" dirty="0" smtClean="0"/>
              <a:t>Index. </a:t>
            </a:r>
            <a:r>
              <a:rPr lang="ro-RO" sz="4800" dirty="0"/>
              <a:t>(Passow; Fehlmann; Grahlow, 2005)</a:t>
            </a:r>
            <a:endParaRPr lang="en-US" sz="4800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6792317"/>
              </p:ext>
            </p:extLst>
          </p:nvPr>
        </p:nvGraphicFramePr>
        <p:xfrm>
          <a:off x="0" y="1351723"/>
          <a:ext cx="12192000" cy="4830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  <a:gridCol w="4064000"/>
              </a:tblGrid>
              <a:tr h="1951527">
                <a:tc>
                  <a:txBody>
                    <a:bodyPr/>
                    <a:lstStyle/>
                    <a:p>
                      <a:r>
                        <a:rPr lang="ro-RO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Atractivitatea de leadership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Atractivitatea culturală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Atractivitatea socială</a:t>
                      </a:r>
                      <a:endParaRPr lang="en-US" sz="2400" dirty="0"/>
                    </a:p>
                  </a:txBody>
                  <a:tcPr/>
                </a:tc>
              </a:tr>
              <a:tr h="2878889"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Are lideri carismatici</a:t>
                      </a:r>
                    </a:p>
                    <a:p>
                      <a:r>
                        <a:rPr lang="ro-RO" sz="2400" dirty="0" smtClean="0"/>
                        <a:t>Comunică o imagine atractivă a</a:t>
                      </a:r>
                      <a:r>
                        <a:rPr lang="ro-RO" sz="2400" baseline="0" dirty="0" smtClean="0"/>
                        <a:t> ţării</a:t>
                      </a:r>
                    </a:p>
                    <a:p>
                      <a:r>
                        <a:rPr lang="ro-RO" sz="2400" baseline="0" dirty="0" smtClean="0"/>
                        <a:t>Este bine gestionată</a:t>
                      </a:r>
                    </a:p>
                    <a:p>
                      <a:r>
                        <a:rPr lang="ro-RO" sz="2400" baseline="0" dirty="0" smtClean="0"/>
                        <a:t>Aplică legile internaţionale</a:t>
                      </a:r>
                      <a:endParaRPr lang="ro-RO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Este o ţară diversă social şi cultural</a:t>
                      </a:r>
                    </a:p>
                    <a:p>
                      <a:r>
                        <a:rPr lang="ro-RO" sz="2400" dirty="0" smtClean="0"/>
                        <a:t>Are un trecut istoric</a:t>
                      </a:r>
                      <a:r>
                        <a:rPr lang="ro-RO" sz="2400" baseline="0" dirty="0" smtClean="0"/>
                        <a:t> bogat</a:t>
                      </a:r>
                    </a:p>
                    <a:p>
                      <a:r>
                        <a:rPr lang="ro-RO" sz="2400" baseline="0" dirty="0" smtClean="0"/>
                        <a:t>Oferă activităţi diverse şi plăcute de divertisment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2400" dirty="0" smtClean="0"/>
                        <a:t>Ţara susţine</a:t>
                      </a:r>
                      <a:r>
                        <a:rPr lang="ro-RO" sz="2400" baseline="0" dirty="0" smtClean="0"/>
                        <a:t> cauze sociale pozitive</a:t>
                      </a:r>
                    </a:p>
                    <a:p>
                      <a:r>
                        <a:rPr lang="ro-RO" sz="2400" baseline="0" dirty="0" smtClean="0"/>
                        <a:t>Este un membru responsabil al comunităţii globale</a:t>
                      </a:r>
                    </a:p>
                    <a:p>
                      <a:r>
                        <a:rPr lang="ro-RO" sz="2400" baseline="0" dirty="0" smtClean="0"/>
                        <a:t>Susţine politicile responsabile de mediu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4879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ro-RO" dirty="0" smtClean="0"/>
              <a:t>Modelul 4D al imaginii de ţară (</a:t>
            </a:r>
            <a:r>
              <a:rPr lang="en-US" dirty="0" err="1" smtClean="0"/>
              <a:t>Buhmann</a:t>
            </a:r>
            <a:r>
              <a:rPr lang="ro-RO" dirty="0" smtClean="0"/>
              <a:t>, </a:t>
            </a:r>
            <a:r>
              <a:rPr lang="en-US" dirty="0" err="1" smtClean="0"/>
              <a:t>Ingenhoff</a:t>
            </a:r>
            <a:r>
              <a:rPr lang="ro-RO" dirty="0" smtClean="0"/>
              <a:t>, 2014)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029324"/>
              </p:ext>
            </p:extLst>
          </p:nvPr>
        </p:nvGraphicFramePr>
        <p:xfrm>
          <a:off x="0" y="1325563"/>
          <a:ext cx="12192000" cy="485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6159"/>
            <a:ext cx="10515600" cy="1325563"/>
          </a:xfrm>
        </p:spPr>
        <p:txBody>
          <a:bodyPr/>
          <a:lstStyle/>
          <a:p>
            <a:r>
              <a:rPr lang="ro-RO" dirty="0" smtClean="0"/>
              <a:t>Country RepTrak 2015, Reputation Institute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351722"/>
            <a:ext cx="12046226" cy="4711148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93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6159"/>
            <a:ext cx="10515600" cy="1325563"/>
          </a:xfrm>
        </p:spPr>
        <p:txBody>
          <a:bodyPr/>
          <a:lstStyle/>
          <a:p>
            <a:r>
              <a:rPr lang="ro-RO" dirty="0" smtClean="0"/>
              <a:t>Country RepTrak 2015, Reputation Institute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552158"/>
              </p:ext>
            </p:extLst>
          </p:nvPr>
        </p:nvGraphicFramePr>
        <p:xfrm>
          <a:off x="1" y="993913"/>
          <a:ext cx="12191999" cy="5183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0207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8905"/>
            <a:ext cx="12192000" cy="6341165"/>
          </a:xfr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909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err="1" smtClean="0"/>
              <a:t>Conclu</a:t>
            </a:r>
            <a:r>
              <a:rPr lang="ro-RO" dirty="0" smtClean="0"/>
              <a:t>zii parţiale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175" y="1093304"/>
            <a:ext cx="11608903" cy="5263046"/>
          </a:xfrm>
        </p:spPr>
        <p:txBody>
          <a:bodyPr>
            <a:normAutofit lnSpcReduction="10000"/>
          </a:bodyPr>
          <a:lstStyle/>
          <a:p>
            <a:r>
              <a:rPr lang="ro-RO" dirty="0" smtClean="0"/>
              <a:t>De la leadershipul carismatic la leadershipul </a:t>
            </a:r>
            <a:r>
              <a:rPr lang="ro-RO" u="sng" dirty="0" smtClean="0"/>
              <a:t>responsabil</a:t>
            </a:r>
            <a:r>
              <a:rPr lang="ro-RO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dirty="0"/>
              <a:t> </a:t>
            </a:r>
            <a:r>
              <a:rPr lang="ro-RO" dirty="0" smtClean="0"/>
              <a:t>Gestionare eficientă, </a:t>
            </a:r>
            <a:r>
              <a:rPr lang="ro-RO" dirty="0"/>
              <a:t>Aplică legile </a:t>
            </a:r>
            <a:r>
              <a:rPr lang="ro-RO" dirty="0" smtClean="0"/>
              <a:t>internaţionale → stabilitate → siguranţă;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dirty="0"/>
              <a:t> </a:t>
            </a:r>
            <a:r>
              <a:rPr lang="ro-RO" dirty="0" smtClean="0"/>
              <a:t>Ţara </a:t>
            </a:r>
            <a:r>
              <a:rPr lang="ro-RO" dirty="0"/>
              <a:t>susţine cauze sociale </a:t>
            </a:r>
            <a:r>
              <a:rPr lang="ro-RO" dirty="0" smtClean="0"/>
              <a:t>pozitive; Este </a:t>
            </a:r>
            <a:r>
              <a:rPr lang="ro-RO" dirty="0"/>
              <a:t>un membru responsabil al comunităţii </a:t>
            </a:r>
            <a:r>
              <a:rPr lang="ro-RO" dirty="0" smtClean="0"/>
              <a:t>globale; Susţine </a:t>
            </a:r>
            <a:r>
              <a:rPr lang="ro-RO" dirty="0"/>
              <a:t>politicile responsabile de </a:t>
            </a:r>
            <a:r>
              <a:rPr lang="ro-RO" dirty="0" smtClean="0"/>
              <a:t>mediu → Încredere;</a:t>
            </a:r>
          </a:p>
          <a:p>
            <a:r>
              <a:rPr lang="ro-RO" dirty="0" smtClean="0"/>
              <a:t>De la structura de profunzime (componenta funcţională şi normativă), la structura de suprafaţă (componenta estetică şi simpatetică):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dirty="0"/>
              <a:t> </a:t>
            </a:r>
            <a:r>
              <a:rPr lang="ro-RO" dirty="0" smtClean="0"/>
              <a:t>Calitatea responsabilă a leadershipului face parte din structura de profunzime a reputaţiei ţării;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dirty="0"/>
              <a:t> </a:t>
            </a:r>
            <a:r>
              <a:rPr lang="ro-RO" dirty="0" smtClean="0"/>
              <a:t>Calitatea responsabilă a leadershipului susţine dimensiunea simbolică a reputaţiei unei ţări; </a:t>
            </a:r>
          </a:p>
          <a:p>
            <a:r>
              <a:rPr lang="en-US" dirty="0"/>
              <a:t>Componenta </a:t>
            </a:r>
            <a:r>
              <a:rPr lang="en-US" dirty="0" err="1"/>
              <a:t>normativ</a:t>
            </a:r>
            <a:r>
              <a:rPr lang="ro-RO" dirty="0"/>
              <a:t>ă (integritate, comportament etic) şi manifestarea acesteia sunt indicatori ai stabilităţii ţării respective;</a:t>
            </a:r>
          </a:p>
          <a:p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449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Ipoteză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o-RO" dirty="0" smtClean="0"/>
          </a:p>
          <a:p>
            <a:pPr marL="0" indent="0">
              <a:buNone/>
            </a:pPr>
            <a:endParaRPr lang="ro-RO" dirty="0"/>
          </a:p>
          <a:p>
            <a:pPr marL="0" indent="0">
              <a:buNone/>
            </a:pPr>
            <a:r>
              <a:rPr lang="ro-RO" dirty="0" smtClean="0"/>
              <a:t>Comportamentul etic şi integritatea de care dau dovadă liderii politici sunt definitorii pentru reputaţia unei ţări (definitorii, în ce termeni ?)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73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i="1" dirty="0" smtClean="0"/>
              <a:t>Literature Review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175" y="1690688"/>
            <a:ext cx="11688416" cy="4486275"/>
          </a:xfrm>
        </p:spPr>
        <p:txBody>
          <a:bodyPr>
            <a:normAutofit/>
          </a:bodyPr>
          <a:lstStyle/>
          <a:p>
            <a:r>
              <a:rPr lang="ro-RO" dirty="0" smtClean="0"/>
              <a:t>Rolul leadershipului politic în constituirea reputaţiei şi difuzarea imaginii ţării:</a:t>
            </a:r>
          </a:p>
          <a:p>
            <a:pPr marL="0" indent="0">
              <a:buNone/>
            </a:pPr>
            <a:endParaRPr lang="ro-RO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o-RO" dirty="0" smtClean="0"/>
              <a:t> perspectiva studiilor de </a:t>
            </a:r>
            <a:r>
              <a:rPr lang="ro-RO" i="1" dirty="0" smtClean="0"/>
              <a:t>business</a:t>
            </a:r>
            <a:r>
              <a:rPr lang="ro-RO" dirty="0" smtClean="0"/>
              <a:t>: sistemul politic drept componentă a brandului de ţară;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dirty="0"/>
              <a:t> </a:t>
            </a:r>
            <a:r>
              <a:rPr lang="ro-RO" dirty="0" smtClean="0"/>
              <a:t>perspectiva psihologiei sociale: dacă identitatea naţională este construită raportat la publicul global care construieşte reputaţia globală a unei ţări </a:t>
            </a:r>
            <a:r>
              <a:rPr lang="en-US" dirty="0" smtClean="0"/>
              <a:t>(</a:t>
            </a:r>
            <a:r>
              <a:rPr lang="en-US" dirty="0" err="1"/>
              <a:t>Rusciano</a:t>
            </a:r>
            <a:r>
              <a:rPr lang="en-US" dirty="0"/>
              <a:t> et al., 1997), </a:t>
            </a:r>
            <a:r>
              <a:rPr lang="ro-RO" dirty="0" smtClean="0"/>
              <a:t>grupul social al statului-naţiune poate aplica managementul identităţii pentru a îmbunătăţi reputaţia sa globală </a:t>
            </a:r>
            <a:r>
              <a:rPr lang="en-US" dirty="0" smtClean="0"/>
              <a:t>(</a:t>
            </a:r>
            <a:r>
              <a:rPr lang="en-US" dirty="0" err="1"/>
              <a:t>Ellemers</a:t>
            </a:r>
            <a:r>
              <a:rPr lang="en-US" dirty="0"/>
              <a:t>, 1993</a:t>
            </a:r>
            <a:r>
              <a:rPr lang="en-US" dirty="0" smtClean="0"/>
              <a:t>)</a:t>
            </a:r>
            <a:r>
              <a:rPr lang="ro-RO" dirty="0" smtClean="0"/>
              <a:t>;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720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i="1" dirty="0" smtClean="0"/>
              <a:t>Literature Review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175" y="1690688"/>
            <a:ext cx="11688416" cy="4486275"/>
          </a:xfrm>
        </p:spPr>
        <p:txBody>
          <a:bodyPr>
            <a:normAutofit/>
          </a:bodyPr>
          <a:lstStyle/>
          <a:p>
            <a:r>
              <a:rPr lang="ro-RO" dirty="0" smtClean="0"/>
              <a:t>Rolul leadershipului politic în constituirea reputaţiei şi difuzarea imaginii ţării:</a:t>
            </a:r>
          </a:p>
          <a:p>
            <a:pPr marL="0" indent="0">
              <a:buNone/>
            </a:pPr>
            <a:endParaRPr lang="ro-RO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o-RO" dirty="0" smtClean="0"/>
              <a:t>Perspectiva ştiinţelor politice: o imagine de ţară şi reputaţie pozitive sunt percepute drept modalităţi de construcţie a unei înţelegeri comune în sistemul internaţional (</a:t>
            </a:r>
            <a:r>
              <a:rPr lang="en-US" dirty="0" smtClean="0"/>
              <a:t>Wang</a:t>
            </a:r>
            <a:r>
              <a:rPr lang="en-US" dirty="0"/>
              <a:t>, 2006</a:t>
            </a:r>
            <a:r>
              <a:rPr lang="en-US" dirty="0" smtClean="0"/>
              <a:t>)</a:t>
            </a:r>
            <a:r>
              <a:rPr lang="ro-RO" dirty="0" smtClean="0"/>
              <a:t>, ceea ce creşte abilitatea de actor politic a statului-naţiune </a:t>
            </a:r>
            <a:r>
              <a:rPr lang="en-US" dirty="0"/>
              <a:t>(Vickers, 2004</a:t>
            </a:r>
            <a:r>
              <a:rPr lang="en-US" dirty="0" smtClean="0"/>
              <a:t>)</a:t>
            </a:r>
            <a:r>
              <a:rPr lang="ro-RO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dirty="0" smtClean="0"/>
              <a:t>Perspectiva ştiinţelor comunicării: imaginile ţării drept fenomene discursive în comunicarea personală, organizaţională şi mediată de mijloacele în masă;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61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i="1" dirty="0" smtClean="0"/>
              <a:t>Literature Review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175" y="1690688"/>
            <a:ext cx="11688416" cy="4486275"/>
          </a:xfrm>
        </p:spPr>
        <p:txBody>
          <a:bodyPr>
            <a:normAutofit/>
          </a:bodyPr>
          <a:lstStyle/>
          <a:p>
            <a:r>
              <a:rPr lang="ro-RO" dirty="0" smtClean="0"/>
              <a:t>Integritatea ţării şi comportamentul etic sunt evaluate, de către stakeholderi, prin următoarele dimensiuni: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dirty="0" smtClean="0"/>
              <a:t> Sinceritatea liderilor politici şi / sau a reprezentanţilor diplomatici (recordul de sinceritate al unei ţări este evaluat ca aparţinând ţării ca întreg; reputaţia rezidă în acţiunile liderilor) cf. Guisinger </a:t>
            </a:r>
            <a:r>
              <a:rPr lang="en-US" dirty="0" smtClean="0"/>
              <a:t>&amp;</a:t>
            </a:r>
            <a:r>
              <a:rPr lang="ro-RO" dirty="0" smtClean="0"/>
              <a:t> Smith, 2002;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dirty="0"/>
              <a:t> </a:t>
            </a:r>
            <a:r>
              <a:rPr lang="ro-RO" dirty="0" smtClean="0"/>
              <a:t>Integritate;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o-RO" dirty="0" smtClean="0"/>
              <a:t>Comportament moral (familial, personal etc);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84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Concluzii</a:t>
            </a:r>
            <a:r>
              <a:rPr lang="en-US" i="1" dirty="0" smtClean="0"/>
              <a:t> </a:t>
            </a:r>
            <a:r>
              <a:rPr lang="ro-RO" i="1" dirty="0" smtClean="0"/>
              <a:t>parţiale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smtClean="0"/>
              <a:t>Leadershipul devine un factor relevant de generare a reputaţiei unei ţări </a:t>
            </a:r>
          </a:p>
          <a:p>
            <a:r>
              <a:rPr lang="ro-RO" dirty="0" smtClean="0"/>
              <a:t>Liderii politici sunt factori de reprezentare şi de schimbare a reputaţiei unei ţări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0706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Preambul studiu de caz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o-RO" dirty="0" smtClean="0"/>
          </a:p>
          <a:p>
            <a:pPr marL="0" indent="0">
              <a:buNone/>
            </a:pPr>
            <a:endParaRPr lang="ro-RO" dirty="0"/>
          </a:p>
          <a:p>
            <a:pPr marL="0" indent="0">
              <a:buNone/>
            </a:pPr>
            <a:r>
              <a:rPr lang="ro-RO" sz="3200" dirty="0" smtClean="0"/>
              <a:t>Nu a fost analizat impactul crizelor (organizaţiilor; politicienilor etc) asupra reputaţiei unei ţări.</a:t>
            </a:r>
            <a:endParaRPr lang="en-US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171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Ipoteze studii de caz (următorii paşi)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o-RO" dirty="0" smtClean="0"/>
              <a:t>Crizele de imagine ale politicienilor au impact asupra: </a:t>
            </a:r>
          </a:p>
          <a:p>
            <a:pPr marL="571500" indent="-571500">
              <a:buAutoNum type="romanUcPeriod"/>
            </a:pPr>
            <a:r>
              <a:rPr lang="ro-RO" dirty="0" smtClean="0"/>
              <a:t>Atractivităţii de leadership;</a:t>
            </a:r>
          </a:p>
          <a:p>
            <a:pPr marL="571500" indent="-571500">
              <a:buAutoNum type="romanUcPeriod"/>
            </a:pPr>
            <a:r>
              <a:rPr lang="ro-RO" dirty="0" smtClean="0"/>
              <a:t>Dimensiunii funcţionale şi normative; </a:t>
            </a:r>
          </a:p>
          <a:p>
            <a:pPr marL="571500" indent="-571500">
              <a:buAutoNum type="romanUcPeriod"/>
            </a:pPr>
            <a:r>
              <a:rPr lang="ro-RO" dirty="0" smtClean="0"/>
              <a:t>Dimensiunilor componentei simbolice (încredere şi mândrie). </a:t>
            </a:r>
          </a:p>
          <a:p>
            <a:pPr marL="0" indent="0">
              <a:buNone/>
            </a:pPr>
            <a:endParaRPr lang="ro-RO" dirty="0" smtClean="0"/>
          </a:p>
          <a:p>
            <a:pPr marL="571500" indent="-571500">
              <a:buAutoNum type="romanUcPeriod"/>
            </a:pPr>
            <a:endParaRPr lang="ro-RO" dirty="0" smtClean="0"/>
          </a:p>
          <a:p>
            <a:pPr marL="571500" indent="-571500">
              <a:buAutoNum type="romanUcPeriod"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10/24/2015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Conferinţă Călători şi Călătorii. A privi, a descoperi. Lect. dr. Raluca Moise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3A6E4-33C6-46BB-9E2E-D4D36A97018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12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</TotalTime>
  <Words>1332</Words>
  <Application>Microsoft Office PowerPoint</Application>
  <PresentationFormat>Widescreen</PresentationFormat>
  <Paragraphs>196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Integritatea liderilor politici ca atribut al reputaţiei unei ţări</vt:lpstr>
      <vt:lpstr>Miza prezentei comunicări</vt:lpstr>
      <vt:lpstr>Structură</vt:lpstr>
      <vt:lpstr>Problematizare</vt:lpstr>
      <vt:lpstr>(Buhmann &amp; Ingenhoff, 2015, p. 111);</vt:lpstr>
      <vt:lpstr>Problematizare</vt:lpstr>
      <vt:lpstr>Ipoteză 1</vt:lpstr>
      <vt:lpstr>Literature review</vt:lpstr>
      <vt:lpstr>Fombrun-RI Country Reputation Index (Passow; Fehlmann; Grahlow, 2005)</vt:lpstr>
      <vt:lpstr>Fombrun-RI Country Reputation Index. (Passow; Fehlmann; Grahlow, 2005)</vt:lpstr>
      <vt:lpstr>Modelul 4D al imaginii de ţară (Buhmann, Ingenhoff, 2014)</vt:lpstr>
      <vt:lpstr>Country RepTrak 2015, Reputation Institute</vt:lpstr>
      <vt:lpstr>Country RepTrak 2015, Reputation Institute</vt:lpstr>
      <vt:lpstr>PowerPoint Presentation</vt:lpstr>
      <vt:lpstr>Concluzii parţiale 1</vt:lpstr>
      <vt:lpstr>Ipoteză 2</vt:lpstr>
      <vt:lpstr>Literature Review</vt:lpstr>
      <vt:lpstr>Literature Review</vt:lpstr>
      <vt:lpstr>Literature Review</vt:lpstr>
      <vt:lpstr>Concluzii parţiale</vt:lpstr>
      <vt:lpstr>Preambul studiu de caz</vt:lpstr>
      <vt:lpstr>Ipoteze studii de caz (următorii paşi)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Integritatea liderilor politici ca atribut al reputaţiei unei ţări</dc:title>
  <dc:creator>Raluca</dc:creator>
  <cp:lastModifiedBy>Raluca</cp:lastModifiedBy>
  <cp:revision>36</cp:revision>
  <dcterms:created xsi:type="dcterms:W3CDTF">2015-10-19T09:04:55Z</dcterms:created>
  <dcterms:modified xsi:type="dcterms:W3CDTF">2015-10-24T06:51:21Z</dcterms:modified>
</cp:coreProperties>
</file>