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694"/>
  </p:normalViewPr>
  <p:slideViewPr>
    <p:cSldViewPr snapToGrid="0" snapToObjects="1">
      <p:cViewPr varScale="1">
        <p:scale>
          <a:sx n="119" d="100"/>
          <a:sy n="119" d="100"/>
        </p:scale>
        <p:origin x="21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60FCD-EA38-8C46-B883-1D11141B69C9}" type="datetimeFigureOut">
              <a:rPr lang="en-US" smtClean="0"/>
              <a:t>7/7/22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BA2D1-4962-CC4B-989F-F4CA04A4B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26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2BA2D1-4962-CC4B-989F-F4CA04A4B5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32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5FAE9-552A-C142-984E-D8FDD774A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57A891-8F02-4A4A-93E1-42AF59B9D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7341A-F528-D040-8D4C-1D97575D3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94FE0-C259-6E4F-B11A-022550EEF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299C7-0495-D74F-A787-F6098E7E2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4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0C9EC-CFC9-174E-B620-D4E89F6D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7199B-CA8E-724D-8553-D53EA9CAB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46F8D-B92E-3B4C-AA21-A203892CF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4B760-87F2-8B40-B23E-D7F613EFE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07789-7872-2044-92BC-74359F9C5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29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CD80F-D1F2-754A-BA5E-9181D5F61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E97D2-E949-4447-8D45-BECA3F0B2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6437D-F3D4-AA43-9D6B-431780120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A587C-39D2-2345-B9C6-2F1EE4F5A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205ED-D2FF-1949-B504-C4B434947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65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D4C15-1942-4B4E-A793-B3761E3A6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5D39A-1A43-EC4D-932A-14A89FAEA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77112-2206-A24F-A704-135D7B9C7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A2251B-A41E-2748-BC37-198E2E998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B4569E-1B9A-C248-9158-0F9F725EA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9D4FE9-9E55-9241-A562-8976074A3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30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E73AF-0A2C-814A-A18E-D83ABEF0E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664B4B-A152-514E-BB85-27EC4956E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4CA1C-E71F-A941-9501-F4FBEA5A2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975294-2E6C-074A-A263-D764237B46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636292-E2AC-B748-B571-F375359BAC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DE02FE-EC86-DE4D-8036-91A5DB04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83BF14-A383-C64B-B0B7-DE10AE981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3A677-9AA0-3041-A00E-BE81D22ED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4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10908-5408-3746-8669-35D8E3457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FE004E-C6B4-C447-A9F6-45B5F5299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9396B9-4F1C-5445-8E92-9E1A002BE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F14F9C-9777-CB45-B57A-0E55E41BF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6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961083-EB92-334A-825B-C953A203A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55B9B1-7D02-AA41-BB53-12A8D5C75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6E4D0-9F0F-FA43-BFF3-EF102F611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17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E9C6A-1EA7-6C4D-8ABC-74983469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F8FA3-31C3-7F48-B35B-B802AA5DD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5852F-1055-AF4E-B534-57BAA8F13B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9D719-7D6E-204C-8AE6-F5B65F951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692786-226E-E948-B4C8-6DA4C3E26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7D43E-9596-EF44-ACC8-E1A97E86B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15B73-1FCA-9348-A947-7E1B30473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F90FE3-FE18-644E-9563-FA939ECAA9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1623D-FA2B-6848-B983-37C729BDB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677186-055B-4B4B-8B33-97D2028D1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80F3B-9047-A24B-A612-20D663FDE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050127-8A5F-8548-B538-A09A6C6F6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79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4E558-C1BA-6840-9C13-A5B03BA8F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780FF7-EFCE-DA42-B24E-9596AFD38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B8F95-7BD6-9C4F-BE12-C16D2D92D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32BE-AD58-5443-A63E-8870F01C7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DEC1F-E1B1-3D43-A666-F9A5C7D85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61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EC824-CEBB-F34F-A2D3-D056F84EA3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9B4AC8-2F99-D746-A3D0-5072A888F0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EF089-CBEE-E54F-9833-BA652A535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9273A-BD44-D14E-AF49-380734F5D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9FB82-8A40-6647-9362-64AB3702F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0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80B8E3-41D5-474C-B292-1AB035F39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58877F-ECC4-BF40-8289-5BC776094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2D00C-4E43-8845-A059-22A9991616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F6A16-83AD-F84B-9976-CA16A5F418C3}" type="datetimeFigureOut">
              <a:rPr lang="en-US" smtClean="0"/>
              <a:t>7/7/22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31B84-1352-6B4D-A6E9-35FEBF441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8B767F-7AC0-064A-9D9B-52F958B5F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E08AD-A272-7945-93CD-90E3D89F89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75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5BD5BF4-49C2-B440-B504-69EB23829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451" y="462456"/>
            <a:ext cx="4647426" cy="1313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38088" rIns="91440" bIns="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b="1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“Scored Out”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portable testimony to  </a:t>
            </a:r>
            <a:r>
              <a:rPr kumimoji="0" lang="he-IL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װאַסילישאָק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for 3 musicians</a:t>
            </a:r>
            <a:endParaRPr kumimoji="0" lang="en-US" alt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3">
            <a:extLst>
              <a:ext uri="{FF2B5EF4-FFF2-40B4-BE49-F238E27FC236}">
                <a16:creationId xmlns:a16="http://schemas.microsoft.com/office/drawing/2014/main" id="{905DA8E1-BD94-7142-98B3-B87A07B40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314" y="1775620"/>
            <a:ext cx="5727700" cy="429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FD751E74-247C-D844-9D93-E63BDEC30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49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73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C389F3-1C27-0243-AEDB-3E0CE0D12FCA}"/>
              </a:ext>
            </a:extLst>
          </p:cNvPr>
          <p:cNvSpPr txBox="1"/>
          <p:nvPr/>
        </p:nvSpPr>
        <p:spPr>
          <a:xfrm>
            <a:off x="1448789" y="1187532"/>
            <a:ext cx="98327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project to research, realise and publicly stage a performance environment  inspired by the complex </a:t>
            </a:r>
          </a:p>
          <a:p>
            <a:r>
              <a:rPr lang="en-GB" dirty="0"/>
              <a:t>memories of the town </a:t>
            </a:r>
            <a:r>
              <a:rPr lang="en-GB" dirty="0" err="1"/>
              <a:t>Vasilishok</a:t>
            </a:r>
            <a:r>
              <a:rPr lang="en-GB" dirty="0"/>
              <a:t>, a Jewish shtetl in Belarus erased by the Nazi’s in 1942. 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Drawing on a personal archive of correspondence from the town it will critically engage with the synagogue tradition of cantillation and pre-20th century German music to create hybrid scores. </a:t>
            </a:r>
          </a:p>
          <a:p>
            <a:r>
              <a:rPr lang="en-GB" dirty="0"/>
              <a:t>These will re-configure the encounters between the two cultures and, through new listening, mediate the legacy of trauma. </a:t>
            </a:r>
          </a:p>
          <a:p>
            <a:r>
              <a:rPr lang="en-GB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708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838341E-62C2-EA44-B5BC-1FAD4A6A7BC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800" y="0"/>
            <a:ext cx="4978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75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29A30-6325-7444-97A9-8D1B6B484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work with trauma, memory and reconciliation which is the central aim of this project takes place through a carefully staged series of sonic encounters between musical practices stemming from the German tradition and the Jewish practice of Cantillation, both of which create or memorialise a sonic territory.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885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F12F4-2F05-594C-B8E7-2ACC7F372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614"/>
            <a:ext cx="10515600" cy="6061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differences between the 19</a:t>
            </a:r>
            <a:r>
              <a:rPr lang="en-GB" baseline="30000" dirty="0"/>
              <a:t>th</a:t>
            </a:r>
            <a:r>
              <a:rPr lang="en-GB" dirty="0"/>
              <a:t> century German tradition, using cadence, sequence and modulation to suggest an organic whole,  and the Jewish practice of Cantillation in which sound-shapes are used as a way of imprinting the memory of a text, is significant and is reflected in the way that notation is constructed in both these practices. 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51D9CE-BBC4-9A40-B3BF-3540571AF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152" y="2554549"/>
            <a:ext cx="6568966" cy="418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284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78FEB-7611-1949-BF37-CFF407F14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525" y="354615"/>
            <a:ext cx="2669627" cy="685909"/>
          </a:xfrm>
        </p:spPr>
        <p:txBody>
          <a:bodyPr>
            <a:normAutofit fontScale="90000"/>
          </a:bodyPr>
          <a:lstStyle/>
          <a:p>
            <a:r>
              <a:rPr lang="en-US" dirty="0"/>
              <a:t>Hybridity?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7D52F-B7D5-9149-AB99-82C4C87CA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38034"/>
            <a:ext cx="10515600" cy="14578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Can a critical connection be made between a practice which  asserts territory and one which memorialises a lost  territory; between a Germanic culture that attempted total colonisation and a Jewish culture that was nearly erased by it?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66C4D2-DDF4-F44E-A3FF-EF0050047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207" y="1269015"/>
            <a:ext cx="8197899" cy="286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42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AD7D3D-31C2-7C41-BE2B-ED8296CCC01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933" y="67733"/>
            <a:ext cx="5283199" cy="672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13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>
            <a:extLst>
              <a:ext uri="{FF2B5EF4-FFF2-40B4-BE49-F238E27FC236}">
                <a16:creationId xmlns:a16="http://schemas.microsoft.com/office/drawing/2014/main" id="{E4852DA8-F430-074D-8E79-E9DEF40C9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289" y="1554167"/>
            <a:ext cx="5110145" cy="316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6">
            <a:extLst>
              <a:ext uri="{FF2B5EF4-FFF2-40B4-BE49-F238E27FC236}">
                <a16:creationId xmlns:a16="http://schemas.microsoft.com/office/drawing/2014/main" id="{210D1F21-C061-4548-9F05-6C4C64B99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6207106"/>
            <a:ext cx="57277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9">
            <a:extLst>
              <a:ext uri="{FF2B5EF4-FFF2-40B4-BE49-F238E27FC236}">
                <a16:creationId xmlns:a16="http://schemas.microsoft.com/office/drawing/2014/main" id="{8304F22C-D2C9-A549-A297-3B00E5F88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25" y="5670714"/>
            <a:ext cx="35052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7">
            <a:extLst>
              <a:ext uri="{FF2B5EF4-FFF2-40B4-BE49-F238E27FC236}">
                <a16:creationId xmlns:a16="http://schemas.microsoft.com/office/drawing/2014/main" id="{54E9DF1F-F325-E246-B0E6-9D0287217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5649381"/>
            <a:ext cx="57404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4">
            <a:extLst>
              <a:ext uri="{FF2B5EF4-FFF2-40B4-BE49-F238E27FC236}">
                <a16:creationId xmlns:a16="http://schemas.microsoft.com/office/drawing/2014/main" id="{EC0123BB-B970-F44A-9D29-FFA130A32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083" y="5109631"/>
            <a:ext cx="57277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5CC84AC6-33C6-4941-86D0-508D1B05C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3694"/>
            <a:ext cx="11717310" cy="83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1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outdoor performances use a specially constructed  mobile environment influenced by the Talmudic concept of the sukkah.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1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find a place for this impossible place? </a:t>
            </a:r>
            <a:endParaRPr kumimoji="0" lang="en-US" altLang="en-US" sz="1610" b="0" i="0" u="none" strike="noStrike" cap="none" normalizeH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1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DB4D5EF-1381-694F-B2EB-6ADF54450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9351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4BE5C7F-0088-1E4B-AD12-CDA112F8C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082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ECF0AD5-3786-4541-BE3B-C02EA58BD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242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56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7F02-EA72-4A4B-A7DA-721553D68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Reflections: post-performance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3AE19-F73B-2043-9D61-A6FACC24C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Who am I to make a hybrid?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Subject positions enabled by different modes of Audio Testimony</a:t>
            </a:r>
          </a:p>
          <a:p>
            <a:pPr lvl="1"/>
            <a:r>
              <a:rPr lang="en-US" dirty="0"/>
              <a:t>Music, Speech, Field Recording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What kind of relationship is created between artist, performer, audience?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Audio Testimony and further research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33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</TotalTime>
  <Words>328</Words>
  <Application>Microsoft Macintosh PowerPoint</Application>
  <PresentationFormat>Widescreen</PresentationFormat>
  <Paragraphs>34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Hybridity? </vt:lpstr>
      <vt:lpstr>PowerPoint Presentation</vt:lpstr>
      <vt:lpstr>PowerPoint Presentation</vt:lpstr>
      <vt:lpstr>Reflections: post-performance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Gardner</dc:creator>
  <cp:lastModifiedBy>Thomas Gardner</cp:lastModifiedBy>
  <cp:revision>8</cp:revision>
  <cp:lastPrinted>2022-07-07T10:13:58Z</cp:lastPrinted>
  <dcterms:created xsi:type="dcterms:W3CDTF">2019-03-11T16:25:43Z</dcterms:created>
  <dcterms:modified xsi:type="dcterms:W3CDTF">2022-07-07T13:53:12Z</dcterms:modified>
</cp:coreProperties>
</file>