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notesMasterIdLst>
    <p:notesMasterId r:id="rId7"/>
  </p:notesMasterIdLst>
  <p:sldIdLst>
    <p:sldId id="265" r:id="rId2"/>
    <p:sldId id="259" r:id="rId3"/>
    <p:sldId id="266" r:id="rId4"/>
    <p:sldId id="264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387">
          <p15:clr>
            <a:srgbClr val="A4A3A4"/>
          </p15:clr>
        </p15:guide>
        <p15:guide id="4" orient="horz" pos="3748">
          <p15:clr>
            <a:srgbClr val="A4A3A4"/>
          </p15:clr>
        </p15:guide>
        <p15:guide id="5" orient="horz" pos="3929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orient="horz" pos="935">
          <p15:clr>
            <a:srgbClr val="A4A3A4"/>
          </p15:clr>
        </p15:guide>
        <p15:guide id="8" orient="horz" pos="663">
          <p15:clr>
            <a:srgbClr val="A4A3A4"/>
          </p15:clr>
        </p15:guide>
        <p15:guide id="9" orient="horz" pos="4156">
          <p15:clr>
            <a:srgbClr val="A4A3A4"/>
          </p15:clr>
        </p15:guide>
        <p15:guide id="10" orient="horz" pos="1253">
          <p15:clr>
            <a:srgbClr val="A4A3A4"/>
          </p15:clr>
        </p15:guide>
        <p15:guide id="11" pos="393">
          <p15:clr>
            <a:srgbClr val="A4A3A4"/>
          </p15:clr>
        </p15:guide>
        <p15:guide id="12" pos="7287">
          <p15:clr>
            <a:srgbClr val="A4A3A4"/>
          </p15:clr>
        </p15:guide>
        <p15:guide id="13" pos="2615">
          <p15:clr>
            <a:srgbClr val="A4A3A4"/>
          </p15:clr>
        </p15:guide>
        <p15:guide id="14" pos="3931">
          <p15:clr>
            <a:srgbClr val="A4A3A4"/>
          </p15:clr>
        </p15:guide>
        <p15:guide id="15" pos="3749">
          <p15:clr>
            <a:srgbClr val="A4A3A4"/>
          </p15:clr>
        </p15:guide>
        <p15:guide id="16" pos="2751">
          <p15:clr>
            <a:srgbClr val="A4A3A4"/>
          </p15:clr>
        </p15:guide>
        <p15:guide id="17" pos="4929">
          <p15:clr>
            <a:srgbClr val="A4A3A4"/>
          </p15:clr>
        </p15:guide>
        <p15:guide id="18" pos="506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2" y="168"/>
      </p:cViewPr>
      <p:guideLst>
        <p:guide orient="horz" pos="2160"/>
        <p:guide pos="3840"/>
        <p:guide orient="horz" pos="2387"/>
        <p:guide orient="horz" pos="3748"/>
        <p:guide orient="horz" pos="3929"/>
        <p:guide orient="horz" pos="346"/>
        <p:guide orient="horz" pos="935"/>
        <p:guide orient="horz" pos="663"/>
        <p:guide orient="horz" pos="4156"/>
        <p:guide orient="horz" pos="1253"/>
        <p:guide pos="393"/>
        <p:guide pos="7287"/>
        <p:guide pos="2615"/>
        <p:guide pos="3931"/>
        <p:guide pos="3749"/>
        <p:guide pos="2751"/>
        <p:guide pos="4929"/>
        <p:guide pos="50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EDB92-DEA1-430D-A0B7-70288AF38D9E}" type="datetimeFigureOut">
              <a:rPr lang="en-GB" smtClean="0"/>
              <a:t>09/10/2022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B0C2F-55BE-4C1F-A611-7C71D6D006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941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discovergivaudan" TargetMode="External"/><Relationship Id="rId7" Type="http://schemas.openxmlformats.org/officeDocument/2006/relationships/image" Target="../media/image2.wmf"/><Relationship Id="rId2" Type="http://schemas.openxmlformats.org/officeDocument/2006/relationships/hyperlink" Target="https://www.linkedin.com/company/givaudan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youtube.com/givaudaninternational" TargetMode="External"/><Relationship Id="rId5" Type="http://schemas.openxmlformats.org/officeDocument/2006/relationships/hyperlink" Target="https://twitter.com/givaudan" TargetMode="External"/><Relationship Id="rId4" Type="http://schemas.openxmlformats.org/officeDocument/2006/relationships/hyperlink" Target="https://www.instagram.com/givaudan/" TargetMode="Externa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GIV_LT_W_RGB WMF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black">
          <a:xfrm>
            <a:off x="475200" y="5806805"/>
            <a:ext cx="1727484" cy="577535"/>
          </a:xfrm>
          <a:prstGeom prst="rect">
            <a:avLst/>
          </a:prstGeom>
        </p:spPr>
      </p:pic>
      <p:pic>
        <p:nvPicPr>
          <p:cNvPr id="8" name="Grafik 7" descr="GIV_T_W_RGB WMF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black">
          <a:xfrm>
            <a:off x="9952254" y="5999138"/>
            <a:ext cx="1727484" cy="41769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>
          <a:xfrm>
            <a:off x="648000" y="1494885"/>
            <a:ext cx="10943166" cy="3600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fld id="{72039AF5-2ADD-4F03-8465-B37058DA08AD}" type="datetime1">
              <a:rPr lang="en-GB" noProof="0" smtClean="0"/>
              <a:t>09/10/2022</a:t>
            </a:fld>
            <a:endParaRPr lang="en-GB" noProof="0"/>
          </a:p>
        </p:txBody>
      </p:sp>
      <p:sp>
        <p:nvSpPr>
          <p:cNvPr id="10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48000" y="1008000"/>
            <a:ext cx="10943166" cy="430887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2"/>
                </a:solidFill>
                <a:latin typeface="+mj-lt"/>
              </a:defRPr>
            </a:lvl1pPr>
            <a:lvl2pPr marL="0" indent="0" algn="l">
              <a:lnSpc>
                <a:spcPts val="15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Click to add presentation subtitle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48000" y="540000"/>
            <a:ext cx="10943166" cy="430887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add presentation title</a:t>
            </a:r>
          </a:p>
        </p:txBody>
      </p:sp>
      <p:pic>
        <p:nvPicPr>
          <p:cNvPr id="13" name="Grafik 8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15880" y="2685271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795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(Placeholder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5044455" y="2685511"/>
            <a:ext cx="2160000" cy="2160000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a “G”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48000" y="540000"/>
            <a:ext cx="10943166" cy="430887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add presentation title</a:t>
            </a:r>
          </a:p>
        </p:txBody>
      </p:sp>
      <p:sp>
        <p:nvSpPr>
          <p:cNvPr id="17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48000" y="1008000"/>
            <a:ext cx="10943166" cy="430887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2"/>
                </a:solidFill>
                <a:latin typeface="+mj-lt"/>
              </a:defRPr>
            </a:lvl1pPr>
            <a:lvl2pPr marL="0" indent="0" algn="l">
              <a:lnSpc>
                <a:spcPts val="15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Click to add presentation subtitle</a:t>
            </a:r>
          </a:p>
        </p:txBody>
      </p:sp>
      <p:pic>
        <p:nvPicPr>
          <p:cNvPr id="8" name="Grafik 6" descr="GIV_LT_W_RGB WMF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black">
          <a:xfrm>
            <a:off x="475200" y="5806800"/>
            <a:ext cx="1727484" cy="573510"/>
          </a:xfrm>
          <a:prstGeom prst="rect">
            <a:avLst/>
          </a:prstGeom>
        </p:spPr>
      </p:pic>
      <p:pic>
        <p:nvPicPr>
          <p:cNvPr id="10" name="Grafik 7" descr="GIV_T_W_RGB WMF.wmf">
            <a:extLst>
              <a:ext uri="{FF2B5EF4-FFF2-40B4-BE49-F238E27FC236}">
                <a16:creationId xmlns:a16="http://schemas.microsoft.com/office/drawing/2014/main" id="{DC0FD4B0-C4C2-2148-99ED-3E39B8A5DB2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black">
          <a:xfrm>
            <a:off x="9952254" y="5999138"/>
            <a:ext cx="1727484" cy="417698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5F2A87A-7019-CC47-8874-ECA946E7BCD5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648000" y="1494885"/>
            <a:ext cx="10943166" cy="3600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fld id="{A207FCE4-C7C9-41E7-89BD-7B03355C275A}" type="datetime1">
              <a:rPr lang="en-GB" noProof="0" smtClean="0"/>
              <a:t>09/10/2022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88201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, Image on the R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>
          <a:xfrm>
            <a:off x="648000" y="540000"/>
            <a:ext cx="5593820" cy="430887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add presentation title</a:t>
            </a:r>
          </a:p>
        </p:txBody>
      </p:sp>
      <p:sp>
        <p:nvSpPr>
          <p:cNvPr id="17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48000" y="1008000"/>
            <a:ext cx="5593820" cy="430887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2"/>
                </a:solidFill>
                <a:latin typeface="+mj-lt"/>
              </a:defRPr>
            </a:lvl1pPr>
            <a:lvl2pPr marL="0" indent="0" algn="l">
              <a:lnSpc>
                <a:spcPts val="15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 dirty="0"/>
              <a:t>Click to add presentation subtitle</a:t>
            </a:r>
          </a:p>
        </p:txBody>
      </p:sp>
      <p:pic>
        <p:nvPicPr>
          <p:cNvPr id="9" name="Grafik 6" descr="GIV_LT_W_RGB WMF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black">
          <a:xfrm>
            <a:off x="475200" y="5806800"/>
            <a:ext cx="1727484" cy="573510"/>
          </a:xfrm>
          <a:prstGeom prst="rect">
            <a:avLst/>
          </a:prstGeom>
        </p:spPr>
      </p:pic>
      <p:pic>
        <p:nvPicPr>
          <p:cNvPr id="10" name="Grafik 7" descr="GIV_T_W_RGB WMF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black">
          <a:xfrm>
            <a:off x="4651824" y="5990893"/>
            <a:ext cx="1727484" cy="417698"/>
          </a:xfrm>
          <a:prstGeom prst="rect">
            <a:avLst/>
          </a:prstGeom>
        </p:spPr>
      </p:pic>
      <p:pic>
        <p:nvPicPr>
          <p:cNvPr id="19" name="Grafik 8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7281" y="2817144"/>
            <a:ext cx="1872000" cy="187200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FACE5D0A-C032-0D4E-A217-3A0D9FEC3CE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648000" y="1495048"/>
            <a:ext cx="5593820" cy="35932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fld id="{CADEAE37-BF0D-4796-9708-880A1F021E0F}" type="datetime1">
              <a:rPr lang="en-GB" noProof="0" smtClean="0"/>
              <a:t>09/10/2022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587642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, Image on the Right (Placeholder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6519865" y="0"/>
            <a:ext cx="5672139" cy="6858000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a first level image</a:t>
            </a:r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2307598" y="2818800"/>
            <a:ext cx="1872000" cy="1872000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a “G”</a:t>
            </a:r>
          </a:p>
        </p:txBody>
      </p:sp>
      <p:sp>
        <p:nvSpPr>
          <p:cNvPr id="18" name="Title 1"/>
          <p:cNvSpPr>
            <a:spLocks noGrp="1"/>
          </p:cNvSpPr>
          <p:nvPr>
            <p:ph type="ctrTitle" hasCustomPrompt="1"/>
          </p:nvPr>
        </p:nvSpPr>
        <p:spPr>
          <a:xfrm>
            <a:off x="648000" y="540000"/>
            <a:ext cx="5593820" cy="430887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add presentation title</a:t>
            </a:r>
          </a:p>
        </p:txBody>
      </p:sp>
      <p:sp>
        <p:nvSpPr>
          <p:cNvPr id="19" name="Date Placeholder 3"/>
          <p:cNvSpPr>
            <a:spLocks noGrp="1"/>
          </p:cNvSpPr>
          <p:nvPr>
            <p:ph type="dt" sz="half" idx="12"/>
          </p:nvPr>
        </p:nvSpPr>
        <p:spPr>
          <a:xfrm>
            <a:off x="648000" y="1495048"/>
            <a:ext cx="5593820" cy="35932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fld id="{31EBF1CB-BD28-4305-9EE3-3CA68E0E1422}" type="datetime1">
              <a:rPr lang="en-GB" noProof="0" smtClean="0"/>
              <a:t>09/10/2022</a:t>
            </a:fld>
            <a:endParaRPr lang="en-GB" noProof="0"/>
          </a:p>
        </p:txBody>
      </p:sp>
      <p:sp>
        <p:nvSpPr>
          <p:cNvPr id="20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48000" y="1008000"/>
            <a:ext cx="5593820" cy="430887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2"/>
                </a:solidFill>
                <a:latin typeface="+mj-lt"/>
              </a:defRPr>
            </a:lvl1pPr>
            <a:lvl2pPr marL="0" indent="0" algn="l">
              <a:lnSpc>
                <a:spcPts val="15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add presentation subtitle</a:t>
            </a:r>
            <a:endParaRPr lang="en-GB" noProof="0" dirty="0"/>
          </a:p>
        </p:txBody>
      </p:sp>
      <p:pic>
        <p:nvPicPr>
          <p:cNvPr id="16" name="Grafik 7" descr="GIV_T_W_RGB WMF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black">
          <a:xfrm>
            <a:off x="4118877" y="5949906"/>
            <a:ext cx="2050256" cy="504056"/>
          </a:xfrm>
          <a:prstGeom prst="rect">
            <a:avLst/>
          </a:prstGeom>
        </p:spPr>
      </p:pic>
      <p:pic>
        <p:nvPicPr>
          <p:cNvPr id="9" name="Grafik 6" descr="GIV_LT_W_RGB WMF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black">
          <a:xfrm>
            <a:off x="475200" y="5806800"/>
            <a:ext cx="1727484" cy="57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8886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, Image at Bott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GIV_LT_W_RGB WMF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black">
          <a:xfrm>
            <a:off x="475199" y="2592000"/>
            <a:ext cx="1727200" cy="579120"/>
          </a:xfrm>
          <a:prstGeom prst="rect">
            <a:avLst/>
          </a:prstGeom>
        </p:spPr>
      </p:pic>
      <p:pic>
        <p:nvPicPr>
          <p:cNvPr id="18" name="Grafik 7" descr="GIV_T_W_RGB WMF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black">
          <a:xfrm>
            <a:off x="9672593" y="2742204"/>
            <a:ext cx="2050256" cy="504056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648000" y="540000"/>
            <a:ext cx="9259356" cy="430887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add presentation title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2"/>
          </p:nvPr>
        </p:nvSpPr>
        <p:spPr>
          <a:xfrm>
            <a:off x="648000" y="1495048"/>
            <a:ext cx="9259356" cy="35932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fld id="{A8C3F0DB-9756-4D55-B0BD-A44352A37C0F}" type="datetime1">
              <a:rPr lang="en-GB" noProof="0" smtClean="0"/>
              <a:t>09/10/2022</a:t>
            </a:fld>
            <a:endParaRPr lang="en-GB" noProof="0"/>
          </a:p>
        </p:txBody>
      </p:sp>
      <p:sp>
        <p:nvSpPr>
          <p:cNvPr id="17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48000" y="1008000"/>
            <a:ext cx="9259356" cy="430887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2"/>
                </a:solidFill>
                <a:latin typeface="+mj-lt"/>
              </a:defRPr>
            </a:lvl1pPr>
            <a:lvl2pPr marL="0" indent="0" algn="l">
              <a:lnSpc>
                <a:spcPts val="15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Click to add presentation subtitle</a:t>
            </a:r>
          </a:p>
        </p:txBody>
      </p:sp>
      <p:pic>
        <p:nvPicPr>
          <p:cNvPr id="14" name="Grafik 8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36250" y="631215"/>
            <a:ext cx="932358" cy="932358"/>
          </a:xfrm>
          <a:prstGeom prst="rect">
            <a:avLst/>
          </a:prstGeom>
        </p:spPr>
      </p:pic>
      <p:pic>
        <p:nvPicPr>
          <p:cNvPr id="15" name="Bildplatzhalter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217"/>
            <a:ext cx="12192000" cy="321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8460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, Image at Bottom (Placeholder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3636004"/>
            <a:ext cx="12192000" cy="3213101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a first level image</a:t>
            </a:r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1" hasCustomPrompt="1"/>
          </p:nvPr>
        </p:nvSpPr>
        <p:spPr>
          <a:xfrm>
            <a:off x="10636255" y="636466"/>
            <a:ext cx="920325" cy="920326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a “G”</a:t>
            </a:r>
          </a:p>
        </p:txBody>
      </p:sp>
      <p:pic>
        <p:nvPicPr>
          <p:cNvPr id="19" name="Grafik 7" descr="GIV_T_W_RGB WMF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black">
          <a:xfrm>
            <a:off x="9672593" y="2742204"/>
            <a:ext cx="2050256" cy="504056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648000" y="540000"/>
            <a:ext cx="9259356" cy="430887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add presentation title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2"/>
          </p:nvPr>
        </p:nvSpPr>
        <p:spPr>
          <a:xfrm>
            <a:off x="648000" y="1495048"/>
            <a:ext cx="9259356" cy="359321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fld id="{0629EE23-C718-4A76-BCD9-3AC8771814B4}" type="datetime1">
              <a:rPr lang="en-GB" noProof="0" smtClean="0"/>
              <a:t>09/10/2022</a:t>
            </a:fld>
            <a:endParaRPr lang="en-GB" noProof="0"/>
          </a:p>
        </p:txBody>
      </p:sp>
      <p:sp>
        <p:nvSpPr>
          <p:cNvPr id="16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48000" y="1008000"/>
            <a:ext cx="9259356" cy="430887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2"/>
                </a:solidFill>
                <a:latin typeface="+mj-lt"/>
              </a:defRPr>
            </a:lvl1pPr>
            <a:lvl2pPr marL="0" indent="0" algn="l">
              <a:lnSpc>
                <a:spcPts val="15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Click to add presentation subtitle</a:t>
            </a:r>
          </a:p>
        </p:txBody>
      </p:sp>
      <p:pic>
        <p:nvPicPr>
          <p:cNvPr id="17" name="Grafik 6" descr="GIV_LT_W_RGB WMF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black">
          <a:xfrm>
            <a:off x="475199" y="2591365"/>
            <a:ext cx="1727200" cy="57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336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48000" y="1987200"/>
            <a:ext cx="10943166" cy="4248000"/>
          </a:xfrm>
        </p:spPr>
        <p:txBody>
          <a:bodyPr numCol="1"/>
          <a:lstStyle>
            <a:lvl1pPr marL="702000" indent="-702000">
              <a:buFont typeface="+mj-lt"/>
              <a:buAutoNum type="arabicPeriod"/>
              <a:defRPr b="1" baseline="0"/>
            </a:lvl1pPr>
            <a:lvl2pPr marL="702000" indent="-514800">
              <a:spcBef>
                <a:spcPts val="0"/>
              </a:spcBef>
              <a:buFont typeface="+mj-lt"/>
              <a:buAutoNum type="arabicPeriod"/>
              <a:defRPr sz="2000"/>
            </a:lvl2pPr>
            <a:lvl3pPr marL="702000" indent="-327600">
              <a:spcBef>
                <a:spcPts val="0"/>
              </a:spcBef>
              <a:buFont typeface="+mj-lt"/>
              <a:buAutoNum type="arabicPeriod"/>
              <a:defRPr sz="2000"/>
            </a:lvl3pPr>
            <a:lvl4pPr marL="890588" indent="-179388">
              <a:defRPr/>
            </a:lvl4pPr>
            <a:lvl5pPr marL="1079500" indent="-179388">
              <a:defRPr sz="1400"/>
            </a:lvl5pPr>
            <a:lvl6pPr marL="1260475" indent="-179388">
              <a:defRPr sz="1400"/>
            </a:lvl6pPr>
            <a:lvl7pPr marL="1438275" indent="-177800">
              <a:defRPr sz="1400"/>
            </a:lvl7pPr>
            <a:lvl8pPr marL="1620838" indent="-179388">
              <a:defRPr sz="1400"/>
            </a:lvl8pPr>
            <a:lvl9pPr marL="1790700" indent="-179388">
              <a:defRPr sz="1400"/>
            </a:lvl9pPr>
          </a:lstStyle>
          <a:p>
            <a:pPr lvl="0"/>
            <a:r>
              <a:rPr lang="en-GB" noProof="0"/>
              <a:t>Click to add agenda entry (increase level for secondary entries)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</a:t>
            </a:r>
          </a:p>
          <a:p>
            <a:pPr lvl="4"/>
            <a:r>
              <a:rPr lang="en-GB" noProof="0"/>
              <a:t>Level 5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F720996-3F58-4F17-A3C3-F0AED23052D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48000" y="540000"/>
            <a:ext cx="10943166" cy="430887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add agenda 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AB5D80-57F5-C84E-AFB2-59BCE4EDC63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3318412-E5EB-4486-A69E-B6234CD149D6}" type="datetime1">
              <a:rPr lang="en-GB" noProof="0" smtClean="0"/>
              <a:t>09/10/2022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010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bla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460500"/>
            <a:ext cx="12192000" cy="47767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" rIns="93600" bIns="64800" rtlCol="0" anchor="ctr"/>
          <a:lstStyle/>
          <a:p>
            <a:pPr algn="ctr"/>
            <a:endParaRPr lang="en-GB" sz="1600" noProof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48000" y="1989139"/>
            <a:ext cx="10943166" cy="3960812"/>
          </a:xfrm>
        </p:spPr>
        <p:txBody>
          <a:bodyPr numCol="1"/>
          <a:lstStyle>
            <a:lvl1pPr marL="702000" indent="-702000">
              <a:buFont typeface="+mj-lt"/>
              <a:buAutoNum type="arabicPeriod"/>
              <a:defRPr b="1" baseline="0">
                <a:solidFill>
                  <a:schemeClr val="bg1"/>
                </a:solidFill>
              </a:defRPr>
            </a:lvl1pPr>
            <a:lvl2pPr marL="702000" indent="-514800">
              <a:spcBef>
                <a:spcPts val="0"/>
              </a:spcBef>
              <a:buFont typeface="+mj-lt"/>
              <a:buAutoNum type="arabicPeriod"/>
              <a:defRPr sz="1600">
                <a:solidFill>
                  <a:schemeClr val="bg1"/>
                </a:solidFill>
              </a:defRPr>
            </a:lvl2pPr>
            <a:lvl3pPr marL="702000" indent="-327600">
              <a:spcBef>
                <a:spcPts val="0"/>
              </a:spcBef>
              <a:buFont typeface="+mj-lt"/>
              <a:buAutoNum type="arabicPeriod"/>
              <a:defRPr sz="1600">
                <a:solidFill>
                  <a:schemeClr val="bg1"/>
                </a:solidFill>
              </a:defRPr>
            </a:lvl3pPr>
            <a:lvl4pPr marL="890588" indent="-179388">
              <a:defRPr>
                <a:solidFill>
                  <a:schemeClr val="bg1"/>
                </a:solidFill>
              </a:defRPr>
            </a:lvl4pPr>
            <a:lvl5pPr marL="1079500" indent="-179388">
              <a:defRPr>
                <a:solidFill>
                  <a:schemeClr val="bg1"/>
                </a:solidFill>
              </a:defRPr>
            </a:lvl5pPr>
            <a:lvl6pPr marL="1260475" indent="-179388">
              <a:defRPr>
                <a:solidFill>
                  <a:schemeClr val="bg1"/>
                </a:solidFill>
              </a:defRPr>
            </a:lvl6pPr>
            <a:lvl7pPr marL="1438275" indent="-177800">
              <a:defRPr>
                <a:solidFill>
                  <a:schemeClr val="bg1"/>
                </a:solidFill>
              </a:defRPr>
            </a:lvl7pPr>
            <a:lvl8pPr marL="1620838" indent="-179388">
              <a:defRPr>
                <a:solidFill>
                  <a:schemeClr val="bg1"/>
                </a:solidFill>
              </a:defRPr>
            </a:lvl8pPr>
            <a:lvl9pPr marL="1790700" indent="-179388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Click to add agenda entry (increase level for secondary entries)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</a:t>
            </a:r>
          </a:p>
          <a:p>
            <a:pPr lvl="4"/>
            <a:r>
              <a:rPr lang="en-GB" noProof="0"/>
              <a:t>Level 5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6" name="Title 3"/>
          <p:cNvSpPr>
            <a:spLocks noGrp="1"/>
          </p:cNvSpPr>
          <p:nvPr>
            <p:ph type="title" hasCustomPrompt="1"/>
          </p:nvPr>
        </p:nvSpPr>
        <p:spPr>
          <a:xfrm>
            <a:off x="648000" y="540000"/>
            <a:ext cx="10943166" cy="43088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GB" noProof="0"/>
              <a:t>Click to add agenda title</a:t>
            </a:r>
          </a:p>
        </p:txBody>
      </p:sp>
      <p:pic>
        <p:nvPicPr>
          <p:cNvPr id="19" name="Grafik 9" descr="GIV_LT_B_RGB WMF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black">
          <a:xfrm>
            <a:off x="532804" y="6328800"/>
            <a:ext cx="1036320" cy="347472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89DBC-B6D7-2242-A504-618AA06C506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5F663C44-A510-4B39-B31F-2A26DED51E55}" type="datetime1">
              <a:rPr lang="en-GB" noProof="0" smtClean="0"/>
              <a:t>09/10/2022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FA7F5-66A6-8B47-A0E9-E306E439972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AB624F-14D6-BA45-A8DE-59499BACBF5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F30112A-6A16-47FF-81FE-BF62920ACF7D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127653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2882983"/>
            <a:ext cx="10944190" cy="1661993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54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Click to add chapter subtitle (optional)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 hasCustomPrompt="1"/>
          </p:nvPr>
        </p:nvSpPr>
        <p:spPr>
          <a:xfrm>
            <a:off x="648000" y="1988840"/>
            <a:ext cx="10944190" cy="830997"/>
          </a:xfrm>
        </p:spPr>
        <p:txBody>
          <a:bodyPr wrap="square" anchor="b"/>
          <a:lstStyle>
            <a:lvl1pPr>
              <a:lnSpc>
                <a:spcPct val="10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add chapter title</a:t>
            </a:r>
          </a:p>
        </p:txBody>
      </p:sp>
      <p:pic>
        <p:nvPicPr>
          <p:cNvPr id="6" name="Grafik 9" descr="GIV_LT_B_RGB WMF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black">
          <a:xfrm>
            <a:off x="532804" y="6328800"/>
            <a:ext cx="1036320" cy="34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0085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Slide 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48000" y="540000"/>
            <a:ext cx="10944000" cy="430887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add presentation title</a:t>
            </a:r>
          </a:p>
        </p:txBody>
      </p:sp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48000" y="1009197"/>
            <a:ext cx="10944000" cy="430887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2"/>
                </a:solidFill>
                <a:latin typeface="+mj-lt"/>
              </a:defRPr>
            </a:lvl1pPr>
            <a:lvl2pPr marL="0" indent="0" algn="l">
              <a:lnSpc>
                <a:spcPts val="15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Click to add presentation subtitle</a:t>
            </a:r>
          </a:p>
        </p:txBody>
      </p:sp>
      <p:pic>
        <p:nvPicPr>
          <p:cNvPr id="7" name="Bildplatzhalter 5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6789"/>
            <a:ext cx="12189619" cy="490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4481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Slide whit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48000" y="540000"/>
            <a:ext cx="10944000" cy="430887"/>
          </a:xfrm>
        </p:spPr>
        <p:txBody>
          <a:bodyPr/>
          <a:lstStyle>
            <a:lvl1pPr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presentation title</a:t>
            </a:r>
          </a:p>
        </p:txBody>
      </p:sp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48000" y="1009197"/>
            <a:ext cx="10944000" cy="430887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0" indent="0" algn="l">
              <a:lnSpc>
                <a:spcPts val="15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Click to add presentation subtitle</a:t>
            </a:r>
          </a:p>
        </p:txBody>
      </p:sp>
      <p:pic>
        <p:nvPicPr>
          <p:cNvPr id="7" name="Bildplatzhalter 5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36789"/>
            <a:ext cx="12189619" cy="490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04315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Slide with Image (Placeholder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989140"/>
            <a:ext cx="12192000" cy="4860747"/>
          </a:xfr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a first level image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48000" y="540000"/>
            <a:ext cx="9319682" cy="430887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add presentation title</a:t>
            </a:r>
          </a:p>
        </p:txBody>
      </p:sp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48000" y="1009197"/>
            <a:ext cx="9319682" cy="430887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2"/>
                </a:solidFill>
                <a:latin typeface="+mj-lt"/>
              </a:defRPr>
            </a:lvl1pPr>
            <a:lvl2pPr marL="0" indent="0" algn="l">
              <a:lnSpc>
                <a:spcPts val="15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/>
              <a:t>Click to add 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1385713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rge 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616526" y="1421243"/>
            <a:ext cx="696334" cy="701114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4800">
                <a:solidFill>
                  <a:schemeClr val="tx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“</a:t>
            </a:r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312868" y="1421812"/>
            <a:ext cx="10254722" cy="2954655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80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2"/>
                </a:solidFill>
                <a:latin typeface="+mj-lt"/>
              </a:defRPr>
            </a:lvl2pPr>
          </a:lstStyle>
          <a:p>
            <a:pPr lvl="0"/>
            <a:r>
              <a:rPr lang="en-GB" noProof="0"/>
              <a:t>Click to add quote (finish with a closing quotation mark; click on the top left placeholder to add  the opening quotation mark).</a:t>
            </a:r>
          </a:p>
        </p:txBody>
      </p:sp>
      <p:sp>
        <p:nvSpPr>
          <p:cNvPr id="15" name="Textplatzhalt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317631" y="4382950"/>
            <a:ext cx="10249957" cy="471924"/>
          </a:xfrm>
        </p:spPr>
        <p:txBody>
          <a:bodyPr wrap="square" tIns="254000">
            <a:spAutoFit/>
          </a:bodyPr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chemeClr val="bg2"/>
                </a:solidFill>
                <a:latin typeface="+mj-lt"/>
              </a:defRPr>
            </a:lvl1pPr>
            <a:lvl2pPr>
              <a:defRPr sz="1200">
                <a:solidFill>
                  <a:schemeClr val="tx2"/>
                </a:solidFill>
                <a:latin typeface="+mj-lt"/>
              </a:defRPr>
            </a:lvl2pPr>
            <a:lvl3pPr>
              <a:defRPr sz="1200">
                <a:solidFill>
                  <a:schemeClr val="tx2"/>
                </a:solidFill>
                <a:latin typeface="+mj-lt"/>
              </a:defRPr>
            </a:lvl3pPr>
            <a:lvl4pPr>
              <a:defRPr sz="1200">
                <a:solidFill>
                  <a:schemeClr val="tx2"/>
                </a:solidFill>
                <a:latin typeface="+mj-lt"/>
              </a:defRPr>
            </a:lvl4pPr>
            <a:lvl5pPr>
              <a:defRPr sz="120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GB" noProof="0"/>
              <a:t>Click to add  source of quote  (snap source placeholder to quote placeholder)</a:t>
            </a:r>
          </a:p>
        </p:txBody>
      </p:sp>
      <p:pic>
        <p:nvPicPr>
          <p:cNvPr id="10" name="Grafik 9" descr="GIV_LT_B_RGB WMF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black">
          <a:xfrm>
            <a:off x="532802" y="6328800"/>
            <a:ext cx="1036320" cy="347472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DF6E6-338A-2C40-B01F-230E20F437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4F780BE3-D06C-4CA5-B9A9-8DC05FB172EB}" type="datetime1">
              <a:rPr lang="en-GB" noProof="0" smtClean="0"/>
              <a:t>09/10/2022</a:t>
            </a:fld>
            <a:endParaRPr lang="en-GB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89A87-6F39-E54A-A3B7-B389032D6F8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14C178-8431-5A47-AF65-9B26DA32FF9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F30112A-6A16-47FF-81FE-BF62920ACF7D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36951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CDBC-3E90-4B5B-B984-AF59AFC43E2F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 hasCustomPrompt="1"/>
          </p:nvPr>
        </p:nvSpPr>
        <p:spPr>
          <a:xfrm>
            <a:off x="648000" y="1987200"/>
            <a:ext cx="10943166" cy="3962750"/>
          </a:xfrm>
        </p:spPr>
        <p:txBody>
          <a:bodyPr/>
          <a:lstStyle>
            <a:lvl1pPr marL="180000" marR="0" indent="-18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noProof="0"/>
              <a:t>Click to add text (or click on one of the symbols to add image, table, graph, etc.)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48000" y="540000"/>
            <a:ext cx="10943166" cy="43088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1009199"/>
            <a:ext cx="10943166" cy="430887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Click to add subtitle (optional)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5ABDE7-AC12-124B-91CC-16893CA4BFC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A85F864-989F-4DDA-BB53-0296CC6533BF}" type="datetime1">
              <a:rPr lang="en-GB" noProof="0" smtClean="0"/>
              <a:t>09/10/2022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566210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48000" y="5589245"/>
            <a:ext cx="10943166" cy="360363"/>
          </a:xfrm>
          <a:solidFill>
            <a:schemeClr val="tx1"/>
          </a:solidFill>
        </p:spPr>
        <p:txBody>
          <a:bodyPr lIns="187200" rIns="187200" bIns="18000" anchor="ctr"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187200" indent="0">
              <a:buNone/>
              <a:defRPr/>
            </a:lvl2pPr>
            <a:lvl3pPr marL="374400" indent="0">
              <a:buNone/>
              <a:defRPr/>
            </a:lvl3pPr>
            <a:lvl4pPr marL="561600" indent="0">
              <a:buNone/>
              <a:defRPr/>
            </a:lvl4pPr>
            <a:lvl5pPr marL="748800" indent="0">
              <a:buNone/>
              <a:defRPr/>
            </a:lvl5pPr>
          </a:lstStyle>
          <a:p>
            <a:pPr lvl="0"/>
            <a:r>
              <a:rPr lang="en-GB" noProof="0"/>
              <a:t>Click to add box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6" hasCustomPrompt="1"/>
          </p:nvPr>
        </p:nvSpPr>
        <p:spPr>
          <a:xfrm>
            <a:off x="648000" y="1987200"/>
            <a:ext cx="10942142" cy="3492000"/>
          </a:xfrm>
        </p:spPr>
        <p:txBody>
          <a:bodyPr/>
          <a:lstStyle/>
          <a:p>
            <a:pPr lvl="0"/>
            <a:r>
              <a:rPr lang="en-GB" noProof="0"/>
              <a:t>Click to add text (or click on one of the symbols to add image, table, graph, etc.)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D781795-3BBD-4CC7-84B9-F00CB6F24BF6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48000" y="540000"/>
            <a:ext cx="10943166" cy="43088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1009199"/>
            <a:ext cx="10943166" cy="430887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Click to add subtitle (optional)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1AA5B4-9075-2240-AD3E-D6F48568DC30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1959BB4-03E3-40B1-B76F-DD3D47A721AB}" type="datetime1">
              <a:rPr lang="en-GB" noProof="0" smtClean="0"/>
              <a:t>09/10/2022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418271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6" hasCustomPrompt="1"/>
          </p:nvPr>
        </p:nvSpPr>
        <p:spPr>
          <a:xfrm>
            <a:off x="648000" y="1987201"/>
            <a:ext cx="5327122" cy="3962750"/>
          </a:xfrm>
        </p:spPr>
        <p:txBody>
          <a:bodyPr/>
          <a:lstStyle>
            <a:lvl2pPr>
              <a:defRPr sz="1800"/>
            </a:lvl2pPr>
          </a:lstStyle>
          <a:p>
            <a:pPr lvl="0"/>
            <a:r>
              <a:rPr lang="en-GB" noProof="0"/>
              <a:t>Click to add text (or click on one of the symbols to add image, table, graph, etc.)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6235696" y="1987201"/>
            <a:ext cx="5328000" cy="3962750"/>
          </a:xfrm>
        </p:spPr>
        <p:txBody>
          <a:bodyPr/>
          <a:lstStyle>
            <a:lvl2pPr>
              <a:defRPr sz="1800"/>
            </a:lvl2pPr>
          </a:lstStyle>
          <a:p>
            <a:pPr lvl="0"/>
            <a:r>
              <a:rPr lang="en-GB" noProof="0"/>
              <a:t>Click to add text (or click on one of the symbols to add image, table, graph, etc.)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C35DBBD4-B1BA-4577-A4AA-9945D487BB0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48000" y="540000"/>
            <a:ext cx="10943166" cy="43088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1009199"/>
            <a:ext cx="10943166" cy="430887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Click to add subtitle (optional)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5A15D4-0A71-A94B-A2C7-80B75BED4297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fld id="{C3BA9C25-D1AB-499E-B5D7-2F518D5135F7}" type="datetime1">
              <a:rPr lang="en-GB" noProof="0" smtClean="0"/>
              <a:t>09/10/2022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20635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s (basi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648000" y="1987205"/>
            <a:ext cx="3492000" cy="3976771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/>
              <a:t>Click to add text (or click on one of the symbols to add image, table, graph, etc.)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8" hasCustomPrompt="1"/>
          </p:nvPr>
        </p:nvSpPr>
        <p:spPr>
          <a:xfrm>
            <a:off x="4362110" y="1987205"/>
            <a:ext cx="3456000" cy="3976771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/>
              <a:t>Click to add text (or click on one of the symbols to add image, table, graph, etc.)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9" hasCustomPrompt="1"/>
          </p:nvPr>
        </p:nvSpPr>
        <p:spPr>
          <a:xfrm>
            <a:off x="8040219" y="1987205"/>
            <a:ext cx="3492000" cy="3976771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/>
              <a:t>Click to add text (or click on one of the symbols to add image, table, graph, etc.)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4EAC080-A2C7-4C64-A412-96D99EBA40E7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48000" y="540000"/>
            <a:ext cx="10943166" cy="43088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1009199"/>
            <a:ext cx="10943166" cy="430887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Click to add subtitle (optional)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741C9F-CC13-8848-A59E-A798C6CAB7D2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40315470-4B14-4BB6-9316-3F23FE55B619}" type="datetime1">
              <a:rPr lang="en-GB" noProof="0" smtClean="0"/>
              <a:t>09/10/2022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77602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s with Content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platzhalt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1987205"/>
            <a:ext cx="3492000" cy="24622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insert headline</a:t>
            </a:r>
          </a:p>
        </p:txBody>
      </p:sp>
      <p:sp>
        <p:nvSpPr>
          <p:cNvPr id="24" name="Textplatzhalter 22"/>
          <p:cNvSpPr>
            <a:spLocks noGrp="1"/>
          </p:cNvSpPr>
          <p:nvPr>
            <p:ph type="body" sz="quarter" idx="15" hasCustomPrompt="1"/>
          </p:nvPr>
        </p:nvSpPr>
        <p:spPr>
          <a:xfrm>
            <a:off x="648000" y="2232005"/>
            <a:ext cx="3492000" cy="24622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600" b="1" baseline="0"/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add subline</a:t>
            </a:r>
          </a:p>
        </p:txBody>
      </p:sp>
      <p:sp>
        <p:nvSpPr>
          <p:cNvPr id="16" name="Textplatzhalt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4361399" y="1987205"/>
            <a:ext cx="3456000" cy="24622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insert headline</a:t>
            </a:r>
          </a:p>
        </p:txBody>
      </p:sp>
      <p:sp>
        <p:nvSpPr>
          <p:cNvPr id="17" name="Textplatzhalt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4361399" y="2232005"/>
            <a:ext cx="3456000" cy="24622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600" b="1" baseline="0"/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add subline</a:t>
            </a:r>
          </a:p>
        </p:txBody>
      </p:sp>
      <p:sp>
        <p:nvSpPr>
          <p:cNvPr id="19" name="Textplatzhalter 22"/>
          <p:cNvSpPr>
            <a:spLocks noGrp="1"/>
          </p:cNvSpPr>
          <p:nvPr>
            <p:ph type="body" sz="quarter" idx="20" hasCustomPrompt="1"/>
          </p:nvPr>
        </p:nvSpPr>
        <p:spPr>
          <a:xfrm>
            <a:off x="8038802" y="1987205"/>
            <a:ext cx="3492000" cy="24622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600" b="1">
                <a:solidFill>
                  <a:schemeClr val="tx2"/>
                </a:solidFill>
              </a:defRPr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insert headline</a:t>
            </a:r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21" hasCustomPrompt="1"/>
          </p:nvPr>
        </p:nvSpPr>
        <p:spPr>
          <a:xfrm>
            <a:off x="8038802" y="2232005"/>
            <a:ext cx="3492000" cy="246221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600" b="1" baseline="0"/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add subline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sz="quarter" idx="22" hasCustomPrompt="1"/>
          </p:nvPr>
        </p:nvSpPr>
        <p:spPr>
          <a:xfrm>
            <a:off x="648000" y="2484003"/>
            <a:ext cx="3492000" cy="34813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/>
              <a:t>Click to add text (or click on one of the symbols to add image, table, graph, etc.)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6" name="Content Placeholder 6"/>
          <p:cNvSpPr>
            <a:spLocks noGrp="1"/>
          </p:cNvSpPr>
          <p:nvPr>
            <p:ph sz="quarter" idx="23" hasCustomPrompt="1"/>
          </p:nvPr>
        </p:nvSpPr>
        <p:spPr>
          <a:xfrm>
            <a:off x="4361399" y="2484003"/>
            <a:ext cx="3456000" cy="34813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/>
              <a:t>Click to add text (or click on one of the symbols to add image, table, graph, etc.)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7" name="Content Placeholder 14"/>
          <p:cNvSpPr>
            <a:spLocks noGrp="1"/>
          </p:cNvSpPr>
          <p:nvPr>
            <p:ph sz="quarter" idx="19" hasCustomPrompt="1"/>
          </p:nvPr>
        </p:nvSpPr>
        <p:spPr>
          <a:xfrm>
            <a:off x="8038798" y="2484003"/>
            <a:ext cx="3492000" cy="348138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 noProof="0"/>
              <a:t>Click to add text (or click on one of the symbols to add image, table, graph, etc.)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5C10F87C-2446-4498-8C8A-842DA7612833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48000" y="540000"/>
            <a:ext cx="10943166" cy="43088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21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1009199"/>
            <a:ext cx="10943166" cy="430887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Click to add subtitle (optional)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C621F0-F812-104A-BE3D-5B39C0DD666B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fld id="{78F51F7C-94C8-408D-B8FE-FEBCE41A1C79}" type="datetime1">
              <a:rPr lang="en-GB" noProof="0" smtClean="0"/>
              <a:t>09/10/2022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669226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6"/>
          <p:cNvSpPr>
            <a:spLocks noGrp="1"/>
          </p:cNvSpPr>
          <p:nvPr>
            <p:ph type="pic" sz="quarter" idx="23"/>
          </p:nvPr>
        </p:nvSpPr>
        <p:spPr>
          <a:xfrm>
            <a:off x="648000" y="1987205"/>
            <a:ext cx="8141755" cy="3938199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4" hasCustomPrompt="1"/>
          </p:nvPr>
        </p:nvSpPr>
        <p:spPr>
          <a:xfrm>
            <a:off x="9012240" y="1987200"/>
            <a:ext cx="2555346" cy="3976770"/>
          </a:xfrm>
        </p:spPr>
        <p:txBody>
          <a:bodyPr/>
          <a:lstStyle>
            <a:lvl1pPr marL="0" indent="0">
              <a:buNone/>
              <a:defRPr sz="1600"/>
            </a:lvl1pPr>
            <a:lvl2pPr marL="180000" indent="0">
              <a:buNone/>
              <a:defRPr sz="1400"/>
            </a:lvl2pPr>
            <a:lvl3pPr marL="360000" indent="0">
              <a:buNone/>
              <a:defRPr sz="1200"/>
            </a:lvl3pPr>
            <a:lvl4pPr marL="540000" indent="0">
              <a:buNone/>
              <a:defRPr sz="1200"/>
            </a:lvl4pPr>
            <a:lvl5pPr marL="720000" indent="0">
              <a:buNone/>
              <a:defRPr sz="1200"/>
            </a:lvl5pPr>
          </a:lstStyle>
          <a:p>
            <a:pPr lvl="0"/>
            <a:r>
              <a:rPr lang="en-GB" noProof="0"/>
              <a:t>Click to add text (or click on one of the symbols to add image, table, graph, etc.)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EB4CA9B2-6C36-40A9-B638-7156CDB1CF0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48000" y="540000"/>
            <a:ext cx="10943166" cy="43088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1009199"/>
            <a:ext cx="10943166" cy="430887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Click to add subtitle (optional)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AC48CE-2FC8-344B-9841-1FBC0DFEDB76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fld id="{725FC284-EC69-4FCD-A491-8194387F3AD9}" type="datetime1">
              <a:rPr lang="en-GB" noProof="0" smtClean="0"/>
              <a:t>09/10/2022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81110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6"/>
          <p:cNvSpPr>
            <a:spLocks noGrp="1"/>
          </p:cNvSpPr>
          <p:nvPr>
            <p:ph type="pic" sz="quarter" idx="23"/>
          </p:nvPr>
        </p:nvSpPr>
        <p:spPr>
          <a:xfrm>
            <a:off x="648000" y="1987200"/>
            <a:ext cx="4420658" cy="396000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GB" noProof="0"/>
          </a:p>
        </p:txBody>
      </p:sp>
      <p:sp>
        <p:nvSpPr>
          <p:cNvPr id="13" name="Bildplatzhalter 16"/>
          <p:cNvSpPr>
            <a:spLocks noGrp="1"/>
          </p:cNvSpPr>
          <p:nvPr>
            <p:ph type="pic" sz="quarter" idx="24"/>
          </p:nvPr>
        </p:nvSpPr>
        <p:spPr>
          <a:xfrm>
            <a:off x="5285317" y="1987200"/>
            <a:ext cx="2520000" cy="187200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GB" noProof="0"/>
          </a:p>
        </p:txBody>
      </p:sp>
      <p:sp>
        <p:nvSpPr>
          <p:cNvPr id="14" name="Bildplatzhalter 16"/>
          <p:cNvSpPr>
            <a:spLocks noGrp="1"/>
          </p:cNvSpPr>
          <p:nvPr>
            <p:ph type="pic" sz="quarter" idx="25"/>
          </p:nvPr>
        </p:nvSpPr>
        <p:spPr>
          <a:xfrm>
            <a:off x="5285317" y="4056005"/>
            <a:ext cx="2520000" cy="187200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GB" noProof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6" hasCustomPrompt="1"/>
          </p:nvPr>
        </p:nvSpPr>
        <p:spPr>
          <a:xfrm>
            <a:off x="8038798" y="1987200"/>
            <a:ext cx="3492000" cy="3960000"/>
          </a:xfrm>
        </p:spPr>
        <p:txBody>
          <a:bodyPr/>
          <a:lstStyle>
            <a:lvl1pPr marL="0" indent="0">
              <a:buNone/>
              <a:defRPr sz="1600"/>
            </a:lvl1pPr>
            <a:lvl2pPr marL="180000" indent="0">
              <a:buNone/>
              <a:defRPr sz="1400"/>
            </a:lvl2pPr>
            <a:lvl3pPr marL="360000" indent="0">
              <a:buNone/>
              <a:defRPr sz="1200"/>
            </a:lvl3pPr>
            <a:lvl4pPr marL="540000" indent="0">
              <a:buNone/>
              <a:defRPr sz="1200"/>
            </a:lvl4pPr>
            <a:lvl5pPr marL="720000" indent="0">
              <a:buNone/>
              <a:defRPr sz="1200"/>
            </a:lvl5pPr>
          </a:lstStyle>
          <a:p>
            <a:pPr lvl="0"/>
            <a:r>
              <a:rPr lang="en-GB" noProof="0"/>
              <a:t>Click to add text (or click on one of the symbols to add image, table, graph, etc.)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92D0E158-B7CB-43A4-BFE3-AAC84441BEA5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48000" y="540000"/>
            <a:ext cx="10943166" cy="43088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11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1009199"/>
            <a:ext cx="10943166" cy="430887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Click to add subtitle (optional)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A8FCD7-DF90-344B-BA6F-D8E686FF5BB2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fld id="{722DBDCA-2AA4-4DEC-9E73-C808BDFDDBFD}" type="datetime1">
              <a:rPr lang="en-GB" noProof="0" smtClean="0"/>
              <a:t>09/10/2022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347211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s with Headlines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16"/>
          <p:cNvSpPr>
            <a:spLocks noGrp="1"/>
          </p:cNvSpPr>
          <p:nvPr>
            <p:ph type="pic" sz="quarter" idx="23"/>
          </p:nvPr>
        </p:nvSpPr>
        <p:spPr>
          <a:xfrm>
            <a:off x="648000" y="4284000"/>
            <a:ext cx="3492000" cy="165735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GB" noProof="0"/>
          </a:p>
        </p:txBody>
      </p:sp>
      <p:sp>
        <p:nvSpPr>
          <p:cNvPr id="28" name="Bildplatzhalter 16"/>
          <p:cNvSpPr>
            <a:spLocks noGrp="1"/>
          </p:cNvSpPr>
          <p:nvPr>
            <p:ph type="pic" sz="quarter" idx="27"/>
          </p:nvPr>
        </p:nvSpPr>
        <p:spPr>
          <a:xfrm>
            <a:off x="4361399" y="4284000"/>
            <a:ext cx="3456000" cy="165735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GB" noProof="0"/>
          </a:p>
        </p:txBody>
      </p:sp>
      <p:sp>
        <p:nvSpPr>
          <p:cNvPr id="37" name="Bildplatzhalter 16"/>
          <p:cNvSpPr>
            <a:spLocks noGrp="1"/>
          </p:cNvSpPr>
          <p:nvPr>
            <p:ph type="pic" sz="quarter" idx="31"/>
          </p:nvPr>
        </p:nvSpPr>
        <p:spPr>
          <a:xfrm>
            <a:off x="8038802" y="4284000"/>
            <a:ext cx="3492000" cy="165735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GB" noProof="0"/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1987200"/>
            <a:ext cx="3492000" cy="215444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insert headline</a:t>
            </a:r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15" hasCustomPrompt="1"/>
          </p:nvPr>
        </p:nvSpPr>
        <p:spPr>
          <a:xfrm>
            <a:off x="648000" y="2232000"/>
            <a:ext cx="3492000" cy="215444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400" b="1" baseline="0"/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add subline</a:t>
            </a:r>
          </a:p>
        </p:txBody>
      </p:sp>
      <p:sp>
        <p:nvSpPr>
          <p:cNvPr id="22" name="Textplatzhalt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4361399" y="1987200"/>
            <a:ext cx="3456000" cy="215444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insert headline</a:t>
            </a:r>
          </a:p>
        </p:txBody>
      </p:sp>
      <p:sp>
        <p:nvSpPr>
          <p:cNvPr id="32" name="Textplatzhalt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4361399" y="2232000"/>
            <a:ext cx="3456000" cy="215444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400" b="1" baseline="0"/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add subline</a:t>
            </a:r>
          </a:p>
        </p:txBody>
      </p:sp>
      <p:sp>
        <p:nvSpPr>
          <p:cNvPr id="33" name="Textplatzhalter 22"/>
          <p:cNvSpPr>
            <a:spLocks noGrp="1"/>
          </p:cNvSpPr>
          <p:nvPr>
            <p:ph type="body" sz="quarter" idx="20" hasCustomPrompt="1"/>
          </p:nvPr>
        </p:nvSpPr>
        <p:spPr>
          <a:xfrm>
            <a:off x="8038798" y="1987200"/>
            <a:ext cx="3492000" cy="215444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insert headline</a:t>
            </a:r>
          </a:p>
        </p:txBody>
      </p:sp>
      <p:sp>
        <p:nvSpPr>
          <p:cNvPr id="34" name="Textplatzhalter 22"/>
          <p:cNvSpPr>
            <a:spLocks noGrp="1"/>
          </p:cNvSpPr>
          <p:nvPr>
            <p:ph type="body" sz="quarter" idx="21" hasCustomPrompt="1"/>
          </p:nvPr>
        </p:nvSpPr>
        <p:spPr>
          <a:xfrm>
            <a:off x="8038802" y="2232000"/>
            <a:ext cx="3492000" cy="215444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400" b="1" baseline="0"/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add subline</a:t>
            </a:r>
          </a:p>
        </p:txBody>
      </p:sp>
      <p:sp>
        <p:nvSpPr>
          <p:cNvPr id="35" name="Content Placeholder 2"/>
          <p:cNvSpPr>
            <a:spLocks noGrp="1"/>
          </p:cNvSpPr>
          <p:nvPr>
            <p:ph sz="quarter" idx="22" hasCustomPrompt="1"/>
          </p:nvPr>
        </p:nvSpPr>
        <p:spPr>
          <a:xfrm>
            <a:off x="648000" y="2484000"/>
            <a:ext cx="3492000" cy="1752526"/>
          </a:xfrm>
        </p:spPr>
        <p:txBody>
          <a:bodyPr/>
          <a:lstStyle>
            <a:lvl1pPr marL="0" indent="0">
              <a:buNone/>
              <a:defRPr sz="1400"/>
            </a:lvl1pPr>
            <a:lvl2pPr marL="180000" indent="0">
              <a:buNone/>
              <a:defRPr sz="1200"/>
            </a:lvl2pPr>
            <a:lvl3pPr marL="360000" indent="0">
              <a:buNone/>
              <a:defRPr sz="1100"/>
            </a:lvl3pPr>
            <a:lvl4pPr marL="540000" indent="0">
              <a:buNone/>
              <a:defRPr sz="1100"/>
            </a:lvl4pPr>
            <a:lvl5pPr marL="720000" indent="0">
              <a:buNone/>
              <a:defRPr sz="1100"/>
            </a:lvl5pPr>
          </a:lstStyle>
          <a:p>
            <a:pPr lvl="0"/>
            <a:r>
              <a:rPr lang="en-GB" noProof="0"/>
              <a:t>Click to add text (or click on one of the symbols to add image, table, graph, etc.)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6" name="Content Placeholder 6"/>
          <p:cNvSpPr>
            <a:spLocks noGrp="1"/>
          </p:cNvSpPr>
          <p:nvPr>
            <p:ph sz="quarter" idx="32" hasCustomPrompt="1"/>
          </p:nvPr>
        </p:nvSpPr>
        <p:spPr>
          <a:xfrm>
            <a:off x="4361399" y="2484000"/>
            <a:ext cx="3456000" cy="1752526"/>
          </a:xfrm>
        </p:spPr>
        <p:txBody>
          <a:bodyPr/>
          <a:lstStyle>
            <a:lvl1pPr marL="0" indent="0">
              <a:buNone/>
              <a:defRPr sz="1400"/>
            </a:lvl1pPr>
            <a:lvl2pPr marL="180000" indent="0">
              <a:buNone/>
              <a:defRPr sz="1200"/>
            </a:lvl2pPr>
            <a:lvl3pPr marL="360000" indent="0">
              <a:buNone/>
              <a:defRPr sz="1100"/>
            </a:lvl3pPr>
            <a:lvl4pPr marL="540000" indent="0">
              <a:buNone/>
              <a:defRPr sz="1100"/>
            </a:lvl4pPr>
            <a:lvl5pPr marL="720000" indent="0">
              <a:buNone/>
              <a:defRPr sz="1100"/>
            </a:lvl5pPr>
          </a:lstStyle>
          <a:p>
            <a:pPr lvl="0"/>
            <a:r>
              <a:rPr lang="en-GB" noProof="0"/>
              <a:t>Click to add text (or click on one of the symbols to add image, table, graph, etc.)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8" name="Content Placeholder 14"/>
          <p:cNvSpPr>
            <a:spLocks noGrp="1"/>
          </p:cNvSpPr>
          <p:nvPr>
            <p:ph sz="quarter" idx="19" hasCustomPrompt="1"/>
          </p:nvPr>
        </p:nvSpPr>
        <p:spPr>
          <a:xfrm>
            <a:off x="8038798" y="2484000"/>
            <a:ext cx="3492000" cy="1752526"/>
          </a:xfrm>
        </p:spPr>
        <p:txBody>
          <a:bodyPr/>
          <a:lstStyle>
            <a:lvl1pPr marL="0" indent="0">
              <a:buNone/>
              <a:defRPr sz="1400"/>
            </a:lvl1pPr>
            <a:lvl2pPr marL="180000" indent="0">
              <a:buNone/>
              <a:defRPr sz="1200"/>
            </a:lvl2pPr>
            <a:lvl3pPr marL="360000" indent="0">
              <a:buNone/>
              <a:defRPr sz="1100"/>
            </a:lvl3pPr>
            <a:lvl4pPr marL="540000" indent="0">
              <a:buNone/>
              <a:defRPr sz="1100"/>
            </a:lvl4pPr>
            <a:lvl5pPr marL="720000" indent="0">
              <a:buNone/>
              <a:defRPr sz="1100"/>
            </a:lvl5pPr>
          </a:lstStyle>
          <a:p>
            <a:pPr lvl="0"/>
            <a:r>
              <a:rPr lang="en-GB" noProof="0"/>
              <a:t>Click to add text (or click on one of the symbols to add image, table, graph, etc.)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6105ECD9-80E2-42F4-9E6A-CFCA826D402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48000" y="540000"/>
            <a:ext cx="10943166" cy="43088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1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1009199"/>
            <a:ext cx="10943166" cy="430887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Click to add subtitle (optional)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3719A0-4AFD-FD48-94C2-168144D17371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/>
          <a:p>
            <a:fld id="{93EC5021-68E6-4B25-9F41-139855A5542E}" type="datetime1">
              <a:rPr lang="en-GB" noProof="0" smtClean="0"/>
              <a:t>09/10/2022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141237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Matrix with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/>
          <p:cNvSpPr>
            <a:spLocks noGrp="1"/>
          </p:cNvSpPr>
          <p:nvPr>
            <p:ph type="pic" sz="quarter" idx="16"/>
          </p:nvPr>
        </p:nvSpPr>
        <p:spPr>
          <a:xfrm>
            <a:off x="648000" y="1987200"/>
            <a:ext cx="3492000" cy="183600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374400" indent="0">
              <a:lnSpc>
                <a:spcPts val="15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GB" noProof="0"/>
          </a:p>
        </p:txBody>
      </p:sp>
      <p:sp>
        <p:nvSpPr>
          <p:cNvPr id="18" name="Textplatzhalt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648000" y="1987200"/>
            <a:ext cx="280802" cy="280987"/>
          </a:xfrm>
          <a:solidFill>
            <a:schemeClr val="tx1"/>
          </a:solidFill>
        </p:spPr>
        <p:txBody>
          <a:bodyPr anchor="ctr"/>
          <a:lstStyle>
            <a:lvl1pPr marL="0" indent="0" algn="ctr">
              <a:lnSpc>
                <a:spcPts val="1200"/>
              </a:lnSpc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00</a:t>
            </a:r>
          </a:p>
        </p:txBody>
      </p:sp>
      <p:sp>
        <p:nvSpPr>
          <p:cNvPr id="19" name="Bildplatzhalter 10"/>
          <p:cNvSpPr>
            <a:spLocks noGrp="1"/>
          </p:cNvSpPr>
          <p:nvPr>
            <p:ph type="pic" sz="quarter" idx="18"/>
          </p:nvPr>
        </p:nvSpPr>
        <p:spPr>
          <a:xfrm>
            <a:off x="4353835" y="1987200"/>
            <a:ext cx="3492000" cy="183600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374400" indent="0">
              <a:lnSpc>
                <a:spcPts val="15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GB" noProof="0"/>
          </a:p>
        </p:txBody>
      </p:sp>
      <p:sp>
        <p:nvSpPr>
          <p:cNvPr id="20" name="Textplatzhalt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4356100" y="1987200"/>
            <a:ext cx="280802" cy="280987"/>
          </a:xfrm>
          <a:solidFill>
            <a:schemeClr val="tx1"/>
          </a:solidFill>
        </p:spPr>
        <p:txBody>
          <a:bodyPr anchor="ctr"/>
          <a:lstStyle>
            <a:lvl1pPr marL="0" indent="0" algn="ctr">
              <a:lnSpc>
                <a:spcPts val="1200"/>
              </a:lnSpc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00</a:t>
            </a:r>
          </a:p>
        </p:txBody>
      </p:sp>
      <p:sp>
        <p:nvSpPr>
          <p:cNvPr id="21" name="Bildplatzhalter 10"/>
          <p:cNvSpPr>
            <a:spLocks noGrp="1"/>
          </p:cNvSpPr>
          <p:nvPr>
            <p:ph type="pic" sz="quarter" idx="20"/>
          </p:nvPr>
        </p:nvSpPr>
        <p:spPr>
          <a:xfrm>
            <a:off x="648000" y="4106430"/>
            <a:ext cx="3492000" cy="183600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374400" indent="0">
              <a:lnSpc>
                <a:spcPts val="15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GB" noProof="0"/>
          </a:p>
        </p:txBody>
      </p:sp>
      <p:sp>
        <p:nvSpPr>
          <p:cNvPr id="22" name="Textplatzhalter 17"/>
          <p:cNvSpPr>
            <a:spLocks noGrp="1"/>
          </p:cNvSpPr>
          <p:nvPr>
            <p:ph type="body" sz="quarter" idx="21" hasCustomPrompt="1"/>
          </p:nvPr>
        </p:nvSpPr>
        <p:spPr>
          <a:xfrm>
            <a:off x="648000" y="4106432"/>
            <a:ext cx="280802" cy="280987"/>
          </a:xfrm>
          <a:solidFill>
            <a:schemeClr val="tx1"/>
          </a:solidFill>
        </p:spPr>
        <p:txBody>
          <a:bodyPr anchor="ctr"/>
          <a:lstStyle>
            <a:lvl1pPr marL="0" indent="0" algn="ctr">
              <a:lnSpc>
                <a:spcPts val="1200"/>
              </a:lnSpc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00</a:t>
            </a:r>
          </a:p>
        </p:txBody>
      </p:sp>
      <p:sp>
        <p:nvSpPr>
          <p:cNvPr id="23" name="Bildplatzhalter 10"/>
          <p:cNvSpPr>
            <a:spLocks noGrp="1"/>
          </p:cNvSpPr>
          <p:nvPr>
            <p:ph type="pic" sz="quarter" idx="22"/>
          </p:nvPr>
        </p:nvSpPr>
        <p:spPr>
          <a:xfrm>
            <a:off x="4353835" y="4106430"/>
            <a:ext cx="3492000" cy="183600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374400" indent="0">
              <a:lnSpc>
                <a:spcPts val="15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GB" noProof="0"/>
          </a:p>
        </p:txBody>
      </p:sp>
      <p:sp>
        <p:nvSpPr>
          <p:cNvPr id="24" name="Textplatzhalter 17"/>
          <p:cNvSpPr>
            <a:spLocks noGrp="1"/>
          </p:cNvSpPr>
          <p:nvPr>
            <p:ph type="body" sz="quarter" idx="23" hasCustomPrompt="1"/>
          </p:nvPr>
        </p:nvSpPr>
        <p:spPr>
          <a:xfrm>
            <a:off x="4353835" y="4106432"/>
            <a:ext cx="280802" cy="280987"/>
          </a:xfrm>
          <a:solidFill>
            <a:schemeClr val="tx1"/>
          </a:solidFill>
        </p:spPr>
        <p:txBody>
          <a:bodyPr anchor="ctr"/>
          <a:lstStyle>
            <a:lvl1pPr marL="0" indent="0" algn="ctr">
              <a:lnSpc>
                <a:spcPts val="1200"/>
              </a:lnSpc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/>
              <a:t>00</a:t>
            </a:r>
          </a:p>
        </p:txBody>
      </p:sp>
      <p:sp>
        <p:nvSpPr>
          <p:cNvPr id="25" name="Textplatzhalt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8038802" y="1987200"/>
            <a:ext cx="3492000" cy="184666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insert headline</a:t>
            </a:r>
          </a:p>
        </p:txBody>
      </p:sp>
      <p:sp>
        <p:nvSpPr>
          <p:cNvPr id="27" name="Textplatzhalter 22"/>
          <p:cNvSpPr>
            <a:spLocks noGrp="1"/>
          </p:cNvSpPr>
          <p:nvPr>
            <p:ph type="body" sz="quarter" idx="25" hasCustomPrompt="1"/>
          </p:nvPr>
        </p:nvSpPr>
        <p:spPr>
          <a:xfrm>
            <a:off x="8038802" y="3004970"/>
            <a:ext cx="3492000" cy="184666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insert headline</a:t>
            </a:r>
          </a:p>
        </p:txBody>
      </p:sp>
      <p:sp>
        <p:nvSpPr>
          <p:cNvPr id="29" name="Textplatzhalter 22"/>
          <p:cNvSpPr>
            <a:spLocks noGrp="1"/>
          </p:cNvSpPr>
          <p:nvPr>
            <p:ph type="body" sz="quarter" idx="27" hasCustomPrompt="1"/>
          </p:nvPr>
        </p:nvSpPr>
        <p:spPr>
          <a:xfrm>
            <a:off x="8038802" y="4027081"/>
            <a:ext cx="3492000" cy="184666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insert headline</a:t>
            </a:r>
          </a:p>
        </p:txBody>
      </p:sp>
      <p:sp>
        <p:nvSpPr>
          <p:cNvPr id="31" name="Textplatzhalter 22"/>
          <p:cNvSpPr>
            <a:spLocks noGrp="1"/>
          </p:cNvSpPr>
          <p:nvPr>
            <p:ph type="body" sz="quarter" idx="29" hasCustomPrompt="1"/>
          </p:nvPr>
        </p:nvSpPr>
        <p:spPr>
          <a:xfrm>
            <a:off x="8038802" y="5049193"/>
            <a:ext cx="3492000" cy="184666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insert headline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1"/>
          </p:nvPr>
        </p:nvSpPr>
        <p:spPr>
          <a:xfrm>
            <a:off x="8038798" y="2160000"/>
            <a:ext cx="3492000" cy="684000"/>
          </a:xfrm>
        </p:spPr>
        <p:txBody>
          <a:bodyPr/>
          <a:lstStyle>
            <a:lvl1pPr marL="0" indent="0">
              <a:buNone/>
              <a:defRPr sz="1200"/>
            </a:lvl1pPr>
            <a:lvl2pPr marL="180000" indent="0">
              <a:spcBef>
                <a:spcPts val="400"/>
              </a:spcBef>
              <a:buNone/>
              <a:defRPr sz="11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32"/>
          </p:nvPr>
        </p:nvSpPr>
        <p:spPr>
          <a:xfrm>
            <a:off x="8038798" y="3190529"/>
            <a:ext cx="3492000" cy="720000"/>
          </a:xfrm>
        </p:spPr>
        <p:txBody>
          <a:bodyPr/>
          <a:lstStyle>
            <a:lvl1pPr marL="0" indent="0">
              <a:buNone/>
              <a:defRPr sz="1200"/>
            </a:lvl1pPr>
            <a:lvl2pPr marL="180000" indent="0">
              <a:spcBef>
                <a:spcPts val="400"/>
              </a:spcBef>
              <a:buNone/>
              <a:defRPr sz="11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33"/>
          </p:nvPr>
        </p:nvSpPr>
        <p:spPr>
          <a:xfrm>
            <a:off x="8038802" y="4209904"/>
            <a:ext cx="3492000" cy="720000"/>
          </a:xfrm>
        </p:spPr>
        <p:txBody>
          <a:bodyPr/>
          <a:lstStyle>
            <a:lvl1pPr marL="0" indent="0">
              <a:buNone/>
              <a:defRPr sz="1200"/>
            </a:lvl1pPr>
            <a:lvl2pPr marL="180000" indent="0">
              <a:spcBef>
                <a:spcPts val="400"/>
              </a:spcBef>
              <a:buNone/>
              <a:defRPr sz="10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34"/>
          </p:nvPr>
        </p:nvSpPr>
        <p:spPr>
          <a:xfrm>
            <a:off x="8038802" y="5229280"/>
            <a:ext cx="3492000" cy="720000"/>
          </a:xfrm>
        </p:spPr>
        <p:txBody>
          <a:bodyPr/>
          <a:lstStyle>
            <a:lvl1pPr marL="0" indent="0">
              <a:buNone/>
              <a:defRPr sz="1200"/>
            </a:lvl1pPr>
            <a:lvl2pPr marL="180000" indent="0">
              <a:spcBef>
                <a:spcPts val="400"/>
              </a:spcBef>
              <a:buNone/>
              <a:defRPr sz="11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37"/>
          </p:nvPr>
        </p:nvSpPr>
        <p:spPr/>
        <p:txBody>
          <a:bodyPr/>
          <a:lstStyle/>
          <a:p>
            <a:fld id="{B6900AEE-133A-48DB-A660-359653A7B28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48000" y="540000"/>
            <a:ext cx="10943166" cy="43088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2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1009199"/>
            <a:ext cx="10943166" cy="430887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Click to add subtitle (optional)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678184-7A02-FD40-8052-6D02BD51DC03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fld id="{62130ED0-5EEC-47F1-AE39-405FD136CBA7}" type="datetime1">
              <a:rPr lang="en-GB" noProof="0" smtClean="0"/>
              <a:t>09/10/2022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285472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/Table with Separ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platzhalt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648000" y="1987200"/>
            <a:ext cx="10944194" cy="432000"/>
          </a:xfrm>
        </p:spPr>
        <p:txBody>
          <a:bodyPr tIns="0"/>
          <a:lstStyle>
            <a:lvl1pPr marL="0" indent="0">
              <a:spcBef>
                <a:spcPts val="0"/>
              </a:spcBef>
              <a:buNone/>
              <a:defRPr sz="1400" b="1" baseline="0"/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add title (optional)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18" hasCustomPrompt="1"/>
          </p:nvPr>
        </p:nvSpPr>
        <p:spPr>
          <a:xfrm>
            <a:off x="648000" y="2484000"/>
            <a:ext cx="10943166" cy="3456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/>
            </a:lvl1pPr>
          </a:lstStyle>
          <a:p>
            <a:pPr lvl="0"/>
            <a:r>
              <a:rPr lang="en-GB" noProof="0"/>
              <a:t>Click on symbol to insert chart or table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5D8E5E3-1FD6-484D-B8A4-2F9402528773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48000" y="540000"/>
            <a:ext cx="10943166" cy="43088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1009199"/>
            <a:ext cx="10943166" cy="430887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Click to add subtitle (optional)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675F3B-B25A-224B-BE9C-0DCDF65245EA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DB7A631B-63A2-4016-AA55-84AABEBD565B}" type="datetime1">
              <a:rPr lang="en-GB" noProof="0" smtClean="0"/>
              <a:t>09/10/2022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55028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Chart/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platzhalt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4356000" y="1987199"/>
            <a:ext cx="7200000" cy="432000"/>
          </a:xfrm>
        </p:spPr>
        <p:txBody>
          <a:bodyPr tIns="0"/>
          <a:lstStyle>
            <a:lvl1pPr marL="0" indent="0">
              <a:spcBef>
                <a:spcPts val="0"/>
              </a:spcBef>
              <a:buNone/>
              <a:defRPr sz="1400" b="1" baseline="0"/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add title (optional)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18" hasCustomPrompt="1"/>
          </p:nvPr>
        </p:nvSpPr>
        <p:spPr>
          <a:xfrm>
            <a:off x="4356000" y="2484000"/>
            <a:ext cx="7200000" cy="3456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noProof="0"/>
              <a:t>Click on symbol to add table or chart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48000" y="1987200"/>
            <a:ext cx="3492000" cy="3960000"/>
          </a:xfrm>
        </p:spPr>
        <p:txBody>
          <a:bodyPr/>
          <a:lstStyle>
            <a:lvl1pPr marL="0" indent="0"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9F478929-A1A5-4121-9FDB-09AAE252454A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48000" y="540000"/>
            <a:ext cx="10943166" cy="43088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11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1009199"/>
            <a:ext cx="10943166" cy="430887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Click to add subtitle (optional)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2A42B9-EF37-F34C-BB7C-F37F1B194A7D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fld id="{1387758E-D169-4AF7-84D0-E7652E67002F}" type="datetime1">
              <a:rPr lang="en-GB" noProof="0" smtClean="0"/>
              <a:t>09/10/2022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094328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4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platzhalt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4354709" y="1987200"/>
            <a:ext cx="3456000" cy="432000"/>
          </a:xfrm>
        </p:spPr>
        <p:txBody>
          <a:bodyPr tIns="0"/>
          <a:lstStyle>
            <a:lvl1pPr marL="0" indent="0">
              <a:spcBef>
                <a:spcPts val="0"/>
              </a:spcBef>
              <a:buNone/>
              <a:defRPr sz="1400" b="1" baseline="0"/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add title (optional)</a:t>
            </a:r>
          </a:p>
        </p:txBody>
      </p:sp>
      <p:sp>
        <p:nvSpPr>
          <p:cNvPr id="18" name="Inhaltsplatzhalter 17"/>
          <p:cNvSpPr>
            <a:spLocks noGrp="1"/>
          </p:cNvSpPr>
          <p:nvPr>
            <p:ph sz="quarter" idx="18" hasCustomPrompt="1"/>
          </p:nvPr>
        </p:nvSpPr>
        <p:spPr>
          <a:xfrm>
            <a:off x="4354709" y="2429406"/>
            <a:ext cx="3456000" cy="1404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noProof="0"/>
              <a:t>Click on symbol to add table or chart</a:t>
            </a:r>
          </a:p>
          <a:p>
            <a:pPr lvl="0"/>
            <a:endParaRPr lang="en-GB" noProof="0"/>
          </a:p>
        </p:txBody>
      </p:sp>
      <p:sp>
        <p:nvSpPr>
          <p:cNvPr id="11" name="Textplatzhalt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8038802" y="1987200"/>
            <a:ext cx="3492000" cy="432000"/>
          </a:xfrm>
        </p:spPr>
        <p:txBody>
          <a:bodyPr tIns="0"/>
          <a:lstStyle>
            <a:lvl1pPr marL="0" indent="0">
              <a:spcBef>
                <a:spcPts val="0"/>
              </a:spcBef>
              <a:buNone/>
              <a:defRPr sz="1400" b="1" baseline="0"/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add title (optional)</a:t>
            </a:r>
          </a:p>
        </p:txBody>
      </p:sp>
      <p:sp>
        <p:nvSpPr>
          <p:cNvPr id="12" name="Inhaltsplatzhalter 17"/>
          <p:cNvSpPr>
            <a:spLocks noGrp="1"/>
          </p:cNvSpPr>
          <p:nvPr>
            <p:ph sz="quarter" idx="20" hasCustomPrompt="1"/>
          </p:nvPr>
        </p:nvSpPr>
        <p:spPr>
          <a:xfrm>
            <a:off x="8038802" y="2429406"/>
            <a:ext cx="3492000" cy="1404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noProof="0"/>
              <a:t>Click on symbol to add table or chart</a:t>
            </a:r>
          </a:p>
          <a:p>
            <a:pPr lvl="0"/>
            <a:endParaRPr lang="en-GB" noProof="0"/>
          </a:p>
        </p:txBody>
      </p:sp>
      <p:sp>
        <p:nvSpPr>
          <p:cNvPr id="13" name="Textplatzhalter 22"/>
          <p:cNvSpPr>
            <a:spLocks noGrp="1"/>
          </p:cNvSpPr>
          <p:nvPr>
            <p:ph type="body" sz="quarter" idx="21" hasCustomPrompt="1"/>
          </p:nvPr>
        </p:nvSpPr>
        <p:spPr>
          <a:xfrm>
            <a:off x="4354713" y="4104000"/>
            <a:ext cx="3456000" cy="432000"/>
          </a:xfrm>
        </p:spPr>
        <p:txBody>
          <a:bodyPr tIns="0"/>
          <a:lstStyle>
            <a:lvl1pPr marL="0" indent="0">
              <a:spcBef>
                <a:spcPts val="0"/>
              </a:spcBef>
              <a:buNone/>
              <a:defRPr sz="1400" b="1" baseline="0"/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add title (optional)</a:t>
            </a:r>
          </a:p>
        </p:txBody>
      </p:sp>
      <p:sp>
        <p:nvSpPr>
          <p:cNvPr id="14" name="Inhaltsplatzhalter 17"/>
          <p:cNvSpPr>
            <a:spLocks noGrp="1"/>
          </p:cNvSpPr>
          <p:nvPr>
            <p:ph sz="quarter" idx="22" hasCustomPrompt="1"/>
          </p:nvPr>
        </p:nvSpPr>
        <p:spPr>
          <a:xfrm>
            <a:off x="4354713" y="4536000"/>
            <a:ext cx="3456000" cy="1404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noProof="0"/>
              <a:t>Click on symbol to add table or chart</a:t>
            </a:r>
          </a:p>
          <a:p>
            <a:pPr lvl="0"/>
            <a:endParaRPr lang="en-GB" noProof="0"/>
          </a:p>
        </p:txBody>
      </p:sp>
      <p:sp>
        <p:nvSpPr>
          <p:cNvPr id="15" name="Textplatzhalter 22"/>
          <p:cNvSpPr>
            <a:spLocks noGrp="1"/>
          </p:cNvSpPr>
          <p:nvPr>
            <p:ph type="body" sz="quarter" idx="23" hasCustomPrompt="1"/>
          </p:nvPr>
        </p:nvSpPr>
        <p:spPr>
          <a:xfrm>
            <a:off x="8038798" y="4104000"/>
            <a:ext cx="3492000" cy="432000"/>
          </a:xfrm>
        </p:spPr>
        <p:txBody>
          <a:bodyPr tIns="0"/>
          <a:lstStyle>
            <a:lvl1pPr marL="0" indent="0">
              <a:spcBef>
                <a:spcPts val="0"/>
              </a:spcBef>
              <a:buNone/>
              <a:defRPr sz="1400" b="1" baseline="0"/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add title (optional)</a:t>
            </a:r>
          </a:p>
        </p:txBody>
      </p:sp>
      <p:sp>
        <p:nvSpPr>
          <p:cNvPr id="17" name="Inhaltsplatzhalter 17"/>
          <p:cNvSpPr>
            <a:spLocks noGrp="1"/>
          </p:cNvSpPr>
          <p:nvPr>
            <p:ph sz="quarter" idx="24" hasCustomPrompt="1"/>
          </p:nvPr>
        </p:nvSpPr>
        <p:spPr>
          <a:xfrm>
            <a:off x="8038802" y="4536000"/>
            <a:ext cx="3492000" cy="1404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200" baseline="0"/>
            </a:lvl1pPr>
          </a:lstStyle>
          <a:p>
            <a:pPr lvl="0"/>
            <a:r>
              <a:rPr lang="en-GB" noProof="0"/>
              <a:t>Click on symbol to add table or chart</a:t>
            </a:r>
          </a:p>
          <a:p>
            <a:pPr lvl="0"/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648000" y="1987200"/>
            <a:ext cx="3492000" cy="3960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F5D9A0CD-F9EB-41C4-B149-F2ED57C5BCE8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48000" y="540000"/>
            <a:ext cx="10943166" cy="43088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1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1009199"/>
            <a:ext cx="10943166" cy="430887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Click to add subtitle (optional)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7CB739-AEE1-0C4B-BBCC-208FC793A063}"/>
              </a:ext>
            </a:extLst>
          </p:cNvPr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fld id="{D8ACD230-2A4E-4B29-A415-403E038D5006}" type="datetime1">
              <a:rPr lang="en-GB" noProof="0" smtClean="0"/>
              <a:t>09/10/2022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187035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Illustrative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platzhalter 22"/>
          <p:cNvSpPr>
            <a:spLocks noGrp="1"/>
          </p:cNvSpPr>
          <p:nvPr>
            <p:ph type="body" sz="quarter" idx="17" hasCustomPrompt="1"/>
          </p:nvPr>
        </p:nvSpPr>
        <p:spPr>
          <a:xfrm>
            <a:off x="4355998" y="1983393"/>
            <a:ext cx="3456000" cy="324000"/>
          </a:xfrm>
        </p:spPr>
        <p:txBody>
          <a:bodyPr tIns="0"/>
          <a:lstStyle>
            <a:lvl1pPr marL="0" indent="0">
              <a:spcBef>
                <a:spcPts val="0"/>
              </a:spcBef>
              <a:buNone/>
              <a:defRPr sz="1400" b="1" baseline="0"/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add title (optional)</a:t>
            </a:r>
          </a:p>
        </p:txBody>
      </p:sp>
      <p:sp>
        <p:nvSpPr>
          <p:cNvPr id="11" name="Textplatzhalter 22"/>
          <p:cNvSpPr>
            <a:spLocks noGrp="1"/>
          </p:cNvSpPr>
          <p:nvPr>
            <p:ph type="body" sz="quarter" idx="18" hasCustomPrompt="1"/>
          </p:nvPr>
        </p:nvSpPr>
        <p:spPr>
          <a:xfrm>
            <a:off x="4355998" y="2304000"/>
            <a:ext cx="3456000" cy="858624"/>
          </a:xfrm>
        </p:spPr>
        <p:txBody>
          <a:bodyPr wrap="square" tIns="118800">
            <a:spAutoFit/>
          </a:bodyPr>
          <a:lstStyle>
            <a:lvl1pPr marL="0" indent="0">
              <a:spcBef>
                <a:spcPts val="0"/>
              </a:spcBef>
              <a:buNone/>
              <a:defRPr sz="4800" baseline="0"/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000</a:t>
            </a:r>
          </a:p>
        </p:txBody>
      </p:sp>
      <p:sp>
        <p:nvSpPr>
          <p:cNvPr id="12" name="Textplatzhalter 22"/>
          <p:cNvSpPr>
            <a:spLocks noGrp="1"/>
          </p:cNvSpPr>
          <p:nvPr>
            <p:ph type="body" sz="quarter" idx="19" hasCustomPrompt="1"/>
          </p:nvPr>
        </p:nvSpPr>
        <p:spPr>
          <a:xfrm>
            <a:off x="4355998" y="3168000"/>
            <a:ext cx="3456000" cy="593500"/>
          </a:xfrm>
        </p:spPr>
        <p:txBody>
          <a:bodyPr wrap="square" tIns="0" bIns="374400">
            <a:spAutoFit/>
          </a:bodyPr>
          <a:lstStyle>
            <a:lvl1pPr marL="0" indent="0">
              <a:spcBef>
                <a:spcPts val="0"/>
              </a:spcBef>
              <a:buNone/>
              <a:defRPr sz="1400" baseline="0"/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14" name="Bildplatzhalter 13"/>
          <p:cNvSpPr>
            <a:spLocks noGrp="1"/>
          </p:cNvSpPr>
          <p:nvPr>
            <p:ph type="pic" sz="quarter" idx="20"/>
          </p:nvPr>
        </p:nvSpPr>
        <p:spPr>
          <a:xfrm>
            <a:off x="4355998" y="3852000"/>
            <a:ext cx="3456000" cy="208800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GB" noProof="0"/>
          </a:p>
        </p:txBody>
      </p:sp>
      <p:sp>
        <p:nvSpPr>
          <p:cNvPr id="15" name="Textplatzhalter 22"/>
          <p:cNvSpPr>
            <a:spLocks noGrp="1"/>
          </p:cNvSpPr>
          <p:nvPr>
            <p:ph type="body" sz="quarter" idx="21" hasCustomPrompt="1"/>
          </p:nvPr>
        </p:nvSpPr>
        <p:spPr>
          <a:xfrm>
            <a:off x="8038802" y="1983393"/>
            <a:ext cx="3492000" cy="324000"/>
          </a:xfrm>
        </p:spPr>
        <p:txBody>
          <a:bodyPr tIns="0"/>
          <a:lstStyle>
            <a:lvl1pPr marL="0" indent="0">
              <a:spcBef>
                <a:spcPts val="0"/>
              </a:spcBef>
              <a:buNone/>
              <a:defRPr sz="1400" b="1" baseline="0"/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add title (optional)</a:t>
            </a:r>
          </a:p>
        </p:txBody>
      </p:sp>
      <p:sp>
        <p:nvSpPr>
          <p:cNvPr id="17" name="Textplatzhalter 22"/>
          <p:cNvSpPr>
            <a:spLocks noGrp="1"/>
          </p:cNvSpPr>
          <p:nvPr>
            <p:ph type="body" sz="quarter" idx="22" hasCustomPrompt="1"/>
          </p:nvPr>
        </p:nvSpPr>
        <p:spPr>
          <a:xfrm>
            <a:off x="8038802" y="2304000"/>
            <a:ext cx="3492000" cy="858624"/>
          </a:xfrm>
        </p:spPr>
        <p:txBody>
          <a:bodyPr wrap="square" tIns="118800">
            <a:spAutoFit/>
          </a:bodyPr>
          <a:lstStyle>
            <a:lvl1pPr marL="0" indent="0">
              <a:spcBef>
                <a:spcPts val="0"/>
              </a:spcBef>
              <a:buNone/>
              <a:defRPr sz="4800" baseline="0"/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000</a:t>
            </a:r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23" hasCustomPrompt="1"/>
          </p:nvPr>
        </p:nvSpPr>
        <p:spPr>
          <a:xfrm>
            <a:off x="8038802" y="3168000"/>
            <a:ext cx="3492000" cy="593500"/>
          </a:xfrm>
        </p:spPr>
        <p:txBody>
          <a:bodyPr wrap="square" tIns="0" bIns="374400">
            <a:spAutoFit/>
          </a:bodyPr>
          <a:lstStyle>
            <a:lvl1pPr marL="0" indent="0">
              <a:spcBef>
                <a:spcPts val="0"/>
              </a:spcBef>
              <a:buNone/>
              <a:defRPr sz="1400" baseline="0"/>
            </a:lvl1pPr>
            <a:lvl2pPr marL="187200">
              <a:spcBef>
                <a:spcPts val="1500"/>
              </a:spcBef>
              <a:defRPr sz="1200"/>
            </a:lvl2pPr>
            <a:lvl3pPr marL="374400">
              <a:defRPr sz="1200"/>
            </a:lvl3pPr>
            <a:lvl4pPr marL="561600">
              <a:defRPr sz="1200"/>
            </a:lvl4pPr>
            <a:lvl5pPr marL="748800"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21" name="Bildplatzhalter 13"/>
          <p:cNvSpPr>
            <a:spLocks noGrp="1"/>
          </p:cNvSpPr>
          <p:nvPr>
            <p:ph type="pic" sz="quarter" idx="24"/>
          </p:nvPr>
        </p:nvSpPr>
        <p:spPr>
          <a:xfrm>
            <a:off x="8038802" y="3852000"/>
            <a:ext cx="3492000" cy="2088000"/>
          </a:xfrm>
          <a:solidFill>
            <a:schemeClr val="tx1">
              <a:lumMod val="50000"/>
              <a:lumOff val="50000"/>
            </a:schemeClr>
          </a:solidFill>
        </p:spPr>
        <p:txBody>
          <a:bodyPr/>
          <a:lstStyle>
            <a:lvl1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5"/>
          </p:nvPr>
        </p:nvSpPr>
        <p:spPr>
          <a:xfrm>
            <a:off x="648000" y="1987200"/>
            <a:ext cx="3492000" cy="3960000"/>
          </a:xfrm>
        </p:spPr>
        <p:txBody>
          <a:bodyPr/>
          <a:lstStyle>
            <a:lvl1pPr marL="0" indent="0">
              <a:buNone/>
              <a:defRPr/>
            </a:lvl1pPr>
            <a:lvl2pPr marL="180000" indent="0">
              <a:buNone/>
              <a:defRPr/>
            </a:lvl2pPr>
            <a:lvl3pPr marL="360000" indent="0">
              <a:buNone/>
              <a:defRPr/>
            </a:lvl3pPr>
            <a:lvl4pPr marL="540000" indent="0">
              <a:buNone/>
              <a:defRPr/>
            </a:lvl4pPr>
            <a:lvl5pPr marL="720000" indent="0">
              <a:buNone/>
              <a:defRPr/>
            </a:lvl5pPr>
          </a:lstStyle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E2AB83C6-E80E-48C9-AF9E-514E375A15B8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48000" y="540000"/>
            <a:ext cx="10943166" cy="43088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18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1009199"/>
            <a:ext cx="10943166" cy="430887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Click to add subtitle (optional)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4DB197-10AD-9E4F-9659-A4E73DA0456D}"/>
              </a:ext>
            </a:extLst>
          </p:cNvPr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fld id="{65F77C97-2ED1-4D61-B12B-0458E40344DD}" type="datetime1">
              <a:rPr lang="en-GB" noProof="0" smtClean="0"/>
              <a:t>09/10/2022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633052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ith Image on Bla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62357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7200" rIns="187200" bIns="64800" rtlCol="0" anchor="ctr"/>
          <a:lstStyle/>
          <a:p>
            <a:pPr algn="ctr"/>
            <a:endParaRPr lang="en-GB" sz="1600" noProof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6240462" y="0"/>
            <a:ext cx="5951538" cy="6858000"/>
          </a:xfrm>
        </p:spPr>
        <p:txBody>
          <a:bodyPr/>
          <a:lstStyle>
            <a:lvl1pPr marL="0" indent="0"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en-GB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48000" y="1987200"/>
            <a:ext cx="5328000" cy="39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en-GB" noProof="0"/>
          </a:p>
        </p:txBody>
      </p:sp>
      <p:sp>
        <p:nvSpPr>
          <p:cNvPr id="13" name="Title 3"/>
          <p:cNvSpPr>
            <a:spLocks noGrp="1"/>
          </p:cNvSpPr>
          <p:nvPr>
            <p:ph type="title" hasCustomPrompt="1"/>
          </p:nvPr>
        </p:nvSpPr>
        <p:spPr>
          <a:xfrm>
            <a:off x="648000" y="540000"/>
            <a:ext cx="5346699" cy="430887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1009198"/>
            <a:ext cx="5346699" cy="430887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Click to add subtitle (opt.)</a:t>
            </a:r>
          </a:p>
        </p:txBody>
      </p:sp>
    </p:spTree>
    <p:extLst>
      <p:ext uri="{BB962C8B-B14F-4D97-AF65-F5344CB8AC3E}">
        <p14:creationId xmlns:p14="http://schemas.microsoft.com/office/powerpoint/2010/main" val="32648354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8A0A58C-BDDE-754C-A77D-E10E0F32613B}"/>
              </a:ext>
            </a:extLst>
          </p:cNvPr>
          <p:cNvSpPr txBox="1">
            <a:spLocks/>
          </p:cNvSpPr>
          <p:nvPr/>
        </p:nvSpPr>
        <p:spPr>
          <a:xfrm>
            <a:off x="623392" y="2418719"/>
            <a:ext cx="10944722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0" i="0" u="none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800" dirty="0">
                <a:solidFill>
                  <a:schemeClr val="tx1"/>
                </a:solidFill>
              </a:rPr>
              <a:t>Follow us on social media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731DE4F-2B77-684A-A071-5AE84E118156}"/>
              </a:ext>
            </a:extLst>
          </p:cNvPr>
          <p:cNvSpPr txBox="1">
            <a:spLocks/>
          </p:cNvSpPr>
          <p:nvPr/>
        </p:nvSpPr>
        <p:spPr>
          <a:xfrm>
            <a:off x="0" y="3213561"/>
            <a:ext cx="12192000" cy="430887"/>
          </a:xfrm>
          <a:prstGeom prst="rect">
            <a:avLst/>
          </a:prstGeom>
        </p:spPr>
        <p:txBody>
          <a:bodyPr/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800" noProof="1">
                <a:solidFill>
                  <a:schemeClr val="bg2"/>
                </a:solidFill>
              </a:rPr>
              <a:t>@givaudan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EB2CC19-CE4E-FD42-866E-F584332106E5}"/>
              </a:ext>
            </a:extLst>
          </p:cNvPr>
          <p:cNvCxnSpPr>
            <a:cxnSpLocks/>
          </p:cNvCxnSpPr>
          <p:nvPr/>
        </p:nvCxnSpPr>
        <p:spPr>
          <a:xfrm>
            <a:off x="4242393" y="3861048"/>
            <a:ext cx="3668235" cy="0"/>
          </a:xfrm>
          <a:prstGeom prst="line">
            <a:avLst/>
          </a:prstGeom>
          <a:ln w="17145">
            <a:gradFill>
              <a:gsLst>
                <a:gs pos="1000">
                  <a:schemeClr val="accent3">
                    <a:alpha val="0"/>
                  </a:schemeClr>
                </a:gs>
                <a:gs pos="13000">
                  <a:schemeClr val="tx2"/>
                </a:gs>
                <a:gs pos="83000">
                  <a:schemeClr val="tx2"/>
                </a:gs>
                <a:gs pos="97000">
                  <a:schemeClr val="tx2">
                    <a:alpha val="0"/>
                  </a:schemeClr>
                </a:gs>
              </a:gsLst>
              <a:lin ang="1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4574971" y="4360607"/>
            <a:ext cx="3042062" cy="278739"/>
            <a:chOff x="4574969" y="4360603"/>
            <a:chExt cx="3042062" cy="27873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F6F0ECB-7362-5B45-9910-3726BB518B2E}"/>
                </a:ext>
              </a:extLst>
            </p:cNvPr>
            <p:cNvGrpSpPr/>
            <p:nvPr/>
          </p:nvGrpSpPr>
          <p:grpSpPr>
            <a:xfrm>
              <a:off x="4574969" y="4360603"/>
              <a:ext cx="268781" cy="267379"/>
              <a:chOff x="2952897" y="9057107"/>
              <a:chExt cx="303223" cy="301641"/>
            </a:xfrm>
            <a:solidFill>
              <a:schemeClr val="tx1"/>
            </a:solidFill>
          </p:grpSpPr>
          <p:sp>
            <p:nvSpPr>
              <p:cNvPr id="25" name="Freeform 142">
                <a:hlinkClick r:id="rId2"/>
                <a:extLst>
                  <a:ext uri="{FF2B5EF4-FFF2-40B4-BE49-F238E27FC236}">
                    <a16:creationId xmlns:a16="http://schemas.microsoft.com/office/drawing/2014/main" id="{78F01C5A-B10D-7D48-9512-4703A65C80B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52897" y="9057107"/>
                <a:ext cx="72773" cy="301641"/>
              </a:xfrm>
              <a:custGeom>
                <a:avLst/>
                <a:gdLst>
                  <a:gd name="T0" fmla="*/ 5 w 69"/>
                  <a:gd name="T1" fmla="*/ 95 h 286"/>
                  <a:gd name="T2" fmla="*/ 64 w 69"/>
                  <a:gd name="T3" fmla="*/ 95 h 286"/>
                  <a:gd name="T4" fmla="*/ 64 w 69"/>
                  <a:gd name="T5" fmla="*/ 286 h 286"/>
                  <a:gd name="T6" fmla="*/ 5 w 69"/>
                  <a:gd name="T7" fmla="*/ 286 h 286"/>
                  <a:gd name="T8" fmla="*/ 5 w 69"/>
                  <a:gd name="T9" fmla="*/ 95 h 286"/>
                  <a:gd name="T10" fmla="*/ 35 w 69"/>
                  <a:gd name="T11" fmla="*/ 0 h 286"/>
                  <a:gd name="T12" fmla="*/ 69 w 69"/>
                  <a:gd name="T13" fmla="*/ 34 h 286"/>
                  <a:gd name="T14" fmla="*/ 35 w 69"/>
                  <a:gd name="T15" fmla="*/ 69 h 286"/>
                  <a:gd name="T16" fmla="*/ 0 w 69"/>
                  <a:gd name="T17" fmla="*/ 34 h 286"/>
                  <a:gd name="T18" fmla="*/ 35 w 69"/>
                  <a:gd name="T19" fmla="*/ 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286">
                    <a:moveTo>
                      <a:pt x="5" y="95"/>
                    </a:moveTo>
                    <a:cubicBezTo>
                      <a:pt x="64" y="95"/>
                      <a:pt x="64" y="95"/>
                      <a:pt x="64" y="95"/>
                    </a:cubicBezTo>
                    <a:cubicBezTo>
                      <a:pt x="64" y="286"/>
                      <a:pt x="64" y="286"/>
                      <a:pt x="64" y="286"/>
                    </a:cubicBezTo>
                    <a:cubicBezTo>
                      <a:pt x="5" y="286"/>
                      <a:pt x="5" y="286"/>
                      <a:pt x="5" y="286"/>
                    </a:cubicBezTo>
                    <a:lnTo>
                      <a:pt x="5" y="95"/>
                    </a:lnTo>
                    <a:close/>
                    <a:moveTo>
                      <a:pt x="35" y="0"/>
                    </a:moveTo>
                    <a:cubicBezTo>
                      <a:pt x="54" y="0"/>
                      <a:pt x="69" y="15"/>
                      <a:pt x="69" y="34"/>
                    </a:cubicBezTo>
                    <a:cubicBezTo>
                      <a:pt x="69" y="53"/>
                      <a:pt x="54" y="69"/>
                      <a:pt x="35" y="69"/>
                    </a:cubicBezTo>
                    <a:cubicBezTo>
                      <a:pt x="16" y="69"/>
                      <a:pt x="0" y="53"/>
                      <a:pt x="0" y="34"/>
                    </a:cubicBezTo>
                    <a:cubicBezTo>
                      <a:pt x="0" y="15"/>
                      <a:pt x="16" y="0"/>
                      <a:pt x="3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>
                  <a:spcBef>
                    <a:spcPts val="1200"/>
                  </a:spcBef>
                </a:pPr>
                <a:endParaRPr lang="en-GB" sz="1600" dirty="0">
                  <a:solidFill>
                    <a:prstClr val="black"/>
                  </a:solidFill>
                  <a:latin typeface="Verdana"/>
                </a:endParaRPr>
              </a:p>
            </p:txBody>
          </p:sp>
          <p:sp>
            <p:nvSpPr>
              <p:cNvPr id="26" name="Freeform 143">
                <a:hlinkClick r:id="rId2"/>
                <a:extLst>
                  <a:ext uri="{FF2B5EF4-FFF2-40B4-BE49-F238E27FC236}">
                    <a16:creationId xmlns:a16="http://schemas.microsoft.com/office/drawing/2014/main" id="{DA65BD92-02F1-714D-BAF7-E9F3B390F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0475" y="9152029"/>
                <a:ext cx="195645" cy="206719"/>
              </a:xfrm>
              <a:custGeom>
                <a:avLst/>
                <a:gdLst>
                  <a:gd name="T0" fmla="*/ 0 w 185"/>
                  <a:gd name="T1" fmla="*/ 5 h 196"/>
                  <a:gd name="T2" fmla="*/ 57 w 185"/>
                  <a:gd name="T3" fmla="*/ 5 h 196"/>
                  <a:gd name="T4" fmla="*/ 57 w 185"/>
                  <a:gd name="T5" fmla="*/ 31 h 196"/>
                  <a:gd name="T6" fmla="*/ 57 w 185"/>
                  <a:gd name="T7" fmla="*/ 31 h 196"/>
                  <a:gd name="T8" fmla="*/ 114 w 185"/>
                  <a:gd name="T9" fmla="*/ 0 h 196"/>
                  <a:gd name="T10" fmla="*/ 185 w 185"/>
                  <a:gd name="T11" fmla="*/ 91 h 196"/>
                  <a:gd name="T12" fmla="*/ 185 w 185"/>
                  <a:gd name="T13" fmla="*/ 196 h 196"/>
                  <a:gd name="T14" fmla="*/ 125 w 185"/>
                  <a:gd name="T15" fmla="*/ 196 h 196"/>
                  <a:gd name="T16" fmla="*/ 125 w 185"/>
                  <a:gd name="T17" fmla="*/ 103 h 196"/>
                  <a:gd name="T18" fmla="*/ 95 w 185"/>
                  <a:gd name="T19" fmla="*/ 53 h 196"/>
                  <a:gd name="T20" fmla="*/ 59 w 185"/>
                  <a:gd name="T21" fmla="*/ 102 h 196"/>
                  <a:gd name="T22" fmla="*/ 59 w 185"/>
                  <a:gd name="T23" fmla="*/ 196 h 196"/>
                  <a:gd name="T24" fmla="*/ 0 w 185"/>
                  <a:gd name="T25" fmla="*/ 196 h 196"/>
                  <a:gd name="T26" fmla="*/ 0 w 185"/>
                  <a:gd name="T27" fmla="*/ 5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5" h="196">
                    <a:moveTo>
                      <a:pt x="0" y="5"/>
                    </a:moveTo>
                    <a:cubicBezTo>
                      <a:pt x="57" y="5"/>
                      <a:pt x="57" y="5"/>
                      <a:pt x="57" y="5"/>
                    </a:cubicBezTo>
                    <a:cubicBezTo>
                      <a:pt x="57" y="31"/>
                      <a:pt x="57" y="31"/>
                      <a:pt x="57" y="31"/>
                    </a:cubicBezTo>
                    <a:cubicBezTo>
                      <a:pt x="57" y="31"/>
                      <a:pt x="57" y="31"/>
                      <a:pt x="57" y="31"/>
                    </a:cubicBezTo>
                    <a:cubicBezTo>
                      <a:pt x="65" y="16"/>
                      <a:pt x="85" y="0"/>
                      <a:pt x="114" y="0"/>
                    </a:cubicBezTo>
                    <a:cubicBezTo>
                      <a:pt x="174" y="0"/>
                      <a:pt x="185" y="40"/>
                      <a:pt x="185" y="91"/>
                    </a:cubicBezTo>
                    <a:cubicBezTo>
                      <a:pt x="185" y="196"/>
                      <a:pt x="185" y="196"/>
                      <a:pt x="185" y="196"/>
                    </a:cubicBezTo>
                    <a:cubicBezTo>
                      <a:pt x="125" y="196"/>
                      <a:pt x="125" y="196"/>
                      <a:pt x="125" y="196"/>
                    </a:cubicBezTo>
                    <a:cubicBezTo>
                      <a:pt x="125" y="103"/>
                      <a:pt x="125" y="103"/>
                      <a:pt x="125" y="103"/>
                    </a:cubicBezTo>
                    <a:cubicBezTo>
                      <a:pt x="125" y="81"/>
                      <a:pt x="125" y="53"/>
                      <a:pt x="95" y="53"/>
                    </a:cubicBezTo>
                    <a:cubicBezTo>
                      <a:pt x="64" y="53"/>
                      <a:pt x="59" y="77"/>
                      <a:pt x="59" y="102"/>
                    </a:cubicBezTo>
                    <a:cubicBezTo>
                      <a:pt x="59" y="196"/>
                      <a:pt x="59" y="196"/>
                      <a:pt x="59" y="196"/>
                    </a:cubicBezTo>
                    <a:cubicBezTo>
                      <a:pt x="0" y="196"/>
                      <a:pt x="0" y="196"/>
                      <a:pt x="0" y="196"/>
                    </a:cubicBez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l">
                  <a:spcBef>
                    <a:spcPts val="1200"/>
                  </a:spcBef>
                </a:pPr>
                <a:endParaRPr lang="en-GB" sz="1600" dirty="0">
                  <a:solidFill>
                    <a:prstClr val="black"/>
                  </a:solidFill>
                  <a:latin typeface="Verdana"/>
                </a:endParaRPr>
              </a:p>
            </p:txBody>
          </p:sp>
        </p:grpSp>
        <p:sp>
          <p:nvSpPr>
            <p:cNvPr id="21" name="Freeform 159">
              <a:hlinkClick r:id="rId3"/>
              <a:extLst>
                <a:ext uri="{FF2B5EF4-FFF2-40B4-BE49-F238E27FC236}">
                  <a16:creationId xmlns:a16="http://schemas.microsoft.com/office/drawing/2014/main" id="{55320855-C9AC-F948-8153-ADC335FB92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1127" y="4371758"/>
              <a:ext cx="268518" cy="267584"/>
            </a:xfrm>
            <a:custGeom>
              <a:avLst/>
              <a:gdLst>
                <a:gd name="T0" fmla="*/ 271 w 287"/>
                <a:gd name="T1" fmla="*/ 0 h 286"/>
                <a:gd name="T2" fmla="*/ 16 w 287"/>
                <a:gd name="T3" fmla="*/ 0 h 286"/>
                <a:gd name="T4" fmla="*/ 0 w 287"/>
                <a:gd name="T5" fmla="*/ 15 h 286"/>
                <a:gd name="T6" fmla="*/ 0 w 287"/>
                <a:gd name="T7" fmla="*/ 271 h 286"/>
                <a:gd name="T8" fmla="*/ 16 w 287"/>
                <a:gd name="T9" fmla="*/ 286 h 286"/>
                <a:gd name="T10" fmla="*/ 154 w 287"/>
                <a:gd name="T11" fmla="*/ 286 h 286"/>
                <a:gd name="T12" fmla="*/ 154 w 287"/>
                <a:gd name="T13" fmla="*/ 175 h 286"/>
                <a:gd name="T14" fmla="*/ 116 w 287"/>
                <a:gd name="T15" fmla="*/ 175 h 286"/>
                <a:gd name="T16" fmla="*/ 116 w 287"/>
                <a:gd name="T17" fmla="*/ 132 h 286"/>
                <a:gd name="T18" fmla="*/ 154 w 287"/>
                <a:gd name="T19" fmla="*/ 132 h 286"/>
                <a:gd name="T20" fmla="*/ 154 w 287"/>
                <a:gd name="T21" fmla="*/ 100 h 286"/>
                <a:gd name="T22" fmla="*/ 209 w 287"/>
                <a:gd name="T23" fmla="*/ 43 h 286"/>
                <a:gd name="T24" fmla="*/ 243 w 287"/>
                <a:gd name="T25" fmla="*/ 45 h 286"/>
                <a:gd name="T26" fmla="*/ 243 w 287"/>
                <a:gd name="T27" fmla="*/ 83 h 286"/>
                <a:gd name="T28" fmla="*/ 220 w 287"/>
                <a:gd name="T29" fmla="*/ 83 h 286"/>
                <a:gd name="T30" fmla="*/ 198 w 287"/>
                <a:gd name="T31" fmla="*/ 104 h 286"/>
                <a:gd name="T32" fmla="*/ 198 w 287"/>
                <a:gd name="T33" fmla="*/ 132 h 286"/>
                <a:gd name="T34" fmla="*/ 241 w 287"/>
                <a:gd name="T35" fmla="*/ 132 h 286"/>
                <a:gd name="T36" fmla="*/ 236 w 287"/>
                <a:gd name="T37" fmla="*/ 175 h 286"/>
                <a:gd name="T38" fmla="*/ 198 w 287"/>
                <a:gd name="T39" fmla="*/ 175 h 286"/>
                <a:gd name="T40" fmla="*/ 198 w 287"/>
                <a:gd name="T41" fmla="*/ 286 h 286"/>
                <a:gd name="T42" fmla="*/ 271 w 287"/>
                <a:gd name="T43" fmla="*/ 286 h 286"/>
                <a:gd name="T44" fmla="*/ 287 w 287"/>
                <a:gd name="T45" fmla="*/ 271 h 286"/>
                <a:gd name="T46" fmla="*/ 287 w 287"/>
                <a:gd name="T47" fmla="*/ 15 h 286"/>
                <a:gd name="T48" fmla="*/ 271 w 287"/>
                <a:gd name="T4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7" h="286">
                  <a:moveTo>
                    <a:pt x="271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8" y="0"/>
                    <a:pt x="0" y="7"/>
                    <a:pt x="0" y="15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279"/>
                    <a:pt x="8" y="286"/>
                    <a:pt x="16" y="286"/>
                  </a:cubicBezTo>
                  <a:cubicBezTo>
                    <a:pt x="154" y="286"/>
                    <a:pt x="154" y="286"/>
                    <a:pt x="154" y="286"/>
                  </a:cubicBezTo>
                  <a:cubicBezTo>
                    <a:pt x="154" y="175"/>
                    <a:pt x="154" y="175"/>
                    <a:pt x="154" y="175"/>
                  </a:cubicBezTo>
                  <a:cubicBezTo>
                    <a:pt x="116" y="175"/>
                    <a:pt x="116" y="175"/>
                    <a:pt x="116" y="175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54" y="132"/>
                    <a:pt x="154" y="132"/>
                    <a:pt x="154" y="132"/>
                  </a:cubicBezTo>
                  <a:cubicBezTo>
                    <a:pt x="154" y="100"/>
                    <a:pt x="154" y="100"/>
                    <a:pt x="154" y="100"/>
                  </a:cubicBezTo>
                  <a:cubicBezTo>
                    <a:pt x="154" y="63"/>
                    <a:pt x="176" y="43"/>
                    <a:pt x="209" y="43"/>
                  </a:cubicBezTo>
                  <a:cubicBezTo>
                    <a:pt x="225" y="43"/>
                    <a:pt x="239" y="44"/>
                    <a:pt x="243" y="45"/>
                  </a:cubicBezTo>
                  <a:cubicBezTo>
                    <a:pt x="243" y="83"/>
                    <a:pt x="243" y="83"/>
                    <a:pt x="243" y="83"/>
                  </a:cubicBezTo>
                  <a:cubicBezTo>
                    <a:pt x="220" y="83"/>
                    <a:pt x="220" y="83"/>
                    <a:pt x="220" y="83"/>
                  </a:cubicBezTo>
                  <a:cubicBezTo>
                    <a:pt x="202" y="83"/>
                    <a:pt x="198" y="92"/>
                    <a:pt x="198" y="104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241" y="132"/>
                    <a:pt x="241" y="132"/>
                    <a:pt x="241" y="132"/>
                  </a:cubicBezTo>
                  <a:cubicBezTo>
                    <a:pt x="236" y="175"/>
                    <a:pt x="236" y="175"/>
                    <a:pt x="236" y="175"/>
                  </a:cubicBezTo>
                  <a:cubicBezTo>
                    <a:pt x="198" y="175"/>
                    <a:pt x="198" y="175"/>
                    <a:pt x="198" y="175"/>
                  </a:cubicBezTo>
                  <a:cubicBezTo>
                    <a:pt x="198" y="286"/>
                    <a:pt x="198" y="286"/>
                    <a:pt x="198" y="286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80" y="286"/>
                    <a:pt x="287" y="279"/>
                    <a:pt x="287" y="271"/>
                  </a:cubicBezTo>
                  <a:cubicBezTo>
                    <a:pt x="287" y="15"/>
                    <a:pt x="287" y="15"/>
                    <a:pt x="287" y="15"/>
                  </a:cubicBezTo>
                  <a:cubicBezTo>
                    <a:pt x="287" y="7"/>
                    <a:pt x="280" y="0"/>
                    <a:pt x="271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1200"/>
                </a:spcBef>
              </a:pPr>
              <a:endParaRPr lang="en-GB" sz="1600" dirty="0">
                <a:solidFill>
                  <a:prstClr val="black"/>
                </a:solidFill>
                <a:latin typeface="Verdana"/>
              </a:endParaRPr>
            </a:p>
          </p:txBody>
        </p:sp>
        <p:sp>
          <p:nvSpPr>
            <p:cNvPr id="22" name="Freeform 145">
              <a:hlinkClick r:id="rId4"/>
              <a:extLst>
                <a:ext uri="{FF2B5EF4-FFF2-40B4-BE49-F238E27FC236}">
                  <a16:creationId xmlns:a16="http://schemas.microsoft.com/office/drawing/2014/main" id="{932C99AC-C858-6843-8443-B1BCB92FFE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02919" y="4371860"/>
              <a:ext cx="267845" cy="267379"/>
            </a:xfrm>
            <a:custGeom>
              <a:avLst/>
              <a:gdLst>
                <a:gd name="T0" fmla="*/ 253 w 286"/>
                <a:gd name="T1" fmla="*/ 121 h 286"/>
                <a:gd name="T2" fmla="*/ 228 w 286"/>
                <a:gd name="T3" fmla="*/ 121 h 286"/>
                <a:gd name="T4" fmla="*/ 231 w 286"/>
                <a:gd name="T5" fmla="*/ 143 h 286"/>
                <a:gd name="T6" fmla="*/ 143 w 286"/>
                <a:gd name="T7" fmla="*/ 231 h 286"/>
                <a:gd name="T8" fmla="*/ 55 w 286"/>
                <a:gd name="T9" fmla="*/ 143 h 286"/>
                <a:gd name="T10" fmla="*/ 58 w 286"/>
                <a:gd name="T11" fmla="*/ 121 h 286"/>
                <a:gd name="T12" fmla="*/ 33 w 286"/>
                <a:gd name="T13" fmla="*/ 121 h 286"/>
                <a:gd name="T14" fmla="*/ 33 w 286"/>
                <a:gd name="T15" fmla="*/ 242 h 286"/>
                <a:gd name="T16" fmla="*/ 44 w 286"/>
                <a:gd name="T17" fmla="*/ 253 h 286"/>
                <a:gd name="T18" fmla="*/ 242 w 286"/>
                <a:gd name="T19" fmla="*/ 253 h 286"/>
                <a:gd name="T20" fmla="*/ 253 w 286"/>
                <a:gd name="T21" fmla="*/ 242 h 286"/>
                <a:gd name="T22" fmla="*/ 253 w 286"/>
                <a:gd name="T23" fmla="*/ 121 h 286"/>
                <a:gd name="T24" fmla="*/ 253 w 286"/>
                <a:gd name="T25" fmla="*/ 44 h 286"/>
                <a:gd name="T26" fmla="*/ 242 w 286"/>
                <a:gd name="T27" fmla="*/ 33 h 286"/>
                <a:gd name="T28" fmla="*/ 209 w 286"/>
                <a:gd name="T29" fmla="*/ 33 h 286"/>
                <a:gd name="T30" fmla="*/ 198 w 286"/>
                <a:gd name="T31" fmla="*/ 44 h 286"/>
                <a:gd name="T32" fmla="*/ 198 w 286"/>
                <a:gd name="T33" fmla="*/ 77 h 286"/>
                <a:gd name="T34" fmla="*/ 209 w 286"/>
                <a:gd name="T35" fmla="*/ 88 h 286"/>
                <a:gd name="T36" fmla="*/ 242 w 286"/>
                <a:gd name="T37" fmla="*/ 88 h 286"/>
                <a:gd name="T38" fmla="*/ 253 w 286"/>
                <a:gd name="T39" fmla="*/ 77 h 286"/>
                <a:gd name="T40" fmla="*/ 253 w 286"/>
                <a:gd name="T41" fmla="*/ 44 h 286"/>
                <a:gd name="T42" fmla="*/ 143 w 286"/>
                <a:gd name="T43" fmla="*/ 88 h 286"/>
                <a:gd name="T44" fmla="*/ 88 w 286"/>
                <a:gd name="T45" fmla="*/ 143 h 286"/>
                <a:gd name="T46" fmla="*/ 143 w 286"/>
                <a:gd name="T47" fmla="*/ 198 h 286"/>
                <a:gd name="T48" fmla="*/ 198 w 286"/>
                <a:gd name="T49" fmla="*/ 143 h 286"/>
                <a:gd name="T50" fmla="*/ 143 w 286"/>
                <a:gd name="T51" fmla="*/ 88 h 286"/>
                <a:gd name="T52" fmla="*/ 253 w 286"/>
                <a:gd name="T53" fmla="*/ 286 h 286"/>
                <a:gd name="T54" fmla="*/ 33 w 286"/>
                <a:gd name="T55" fmla="*/ 286 h 286"/>
                <a:gd name="T56" fmla="*/ 0 w 286"/>
                <a:gd name="T57" fmla="*/ 253 h 286"/>
                <a:gd name="T58" fmla="*/ 0 w 286"/>
                <a:gd name="T59" fmla="*/ 33 h 286"/>
                <a:gd name="T60" fmla="*/ 33 w 286"/>
                <a:gd name="T61" fmla="*/ 0 h 286"/>
                <a:gd name="T62" fmla="*/ 253 w 286"/>
                <a:gd name="T63" fmla="*/ 0 h 286"/>
                <a:gd name="T64" fmla="*/ 286 w 286"/>
                <a:gd name="T65" fmla="*/ 33 h 286"/>
                <a:gd name="T66" fmla="*/ 286 w 286"/>
                <a:gd name="T67" fmla="*/ 253 h 286"/>
                <a:gd name="T68" fmla="*/ 253 w 286"/>
                <a:gd name="T6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6" h="286">
                  <a:moveTo>
                    <a:pt x="253" y="121"/>
                  </a:moveTo>
                  <a:cubicBezTo>
                    <a:pt x="228" y="121"/>
                    <a:pt x="228" y="121"/>
                    <a:pt x="228" y="121"/>
                  </a:cubicBezTo>
                  <a:cubicBezTo>
                    <a:pt x="230" y="128"/>
                    <a:pt x="231" y="135"/>
                    <a:pt x="231" y="143"/>
                  </a:cubicBezTo>
                  <a:cubicBezTo>
                    <a:pt x="231" y="192"/>
                    <a:pt x="192" y="231"/>
                    <a:pt x="143" y="231"/>
                  </a:cubicBezTo>
                  <a:cubicBezTo>
                    <a:pt x="94" y="231"/>
                    <a:pt x="55" y="192"/>
                    <a:pt x="55" y="143"/>
                  </a:cubicBezTo>
                  <a:cubicBezTo>
                    <a:pt x="55" y="135"/>
                    <a:pt x="56" y="128"/>
                    <a:pt x="58" y="12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242"/>
                    <a:pt x="33" y="242"/>
                    <a:pt x="33" y="242"/>
                  </a:cubicBezTo>
                  <a:cubicBezTo>
                    <a:pt x="33" y="248"/>
                    <a:pt x="38" y="253"/>
                    <a:pt x="44" y="253"/>
                  </a:cubicBezTo>
                  <a:cubicBezTo>
                    <a:pt x="242" y="253"/>
                    <a:pt x="242" y="253"/>
                    <a:pt x="242" y="253"/>
                  </a:cubicBezTo>
                  <a:cubicBezTo>
                    <a:pt x="248" y="253"/>
                    <a:pt x="253" y="248"/>
                    <a:pt x="253" y="242"/>
                  </a:cubicBezTo>
                  <a:lnTo>
                    <a:pt x="253" y="121"/>
                  </a:lnTo>
                  <a:close/>
                  <a:moveTo>
                    <a:pt x="253" y="44"/>
                  </a:moveTo>
                  <a:cubicBezTo>
                    <a:pt x="253" y="38"/>
                    <a:pt x="248" y="33"/>
                    <a:pt x="242" y="33"/>
                  </a:cubicBezTo>
                  <a:cubicBezTo>
                    <a:pt x="209" y="33"/>
                    <a:pt x="209" y="33"/>
                    <a:pt x="209" y="33"/>
                  </a:cubicBezTo>
                  <a:cubicBezTo>
                    <a:pt x="203" y="33"/>
                    <a:pt x="198" y="38"/>
                    <a:pt x="198" y="44"/>
                  </a:cubicBezTo>
                  <a:cubicBezTo>
                    <a:pt x="198" y="77"/>
                    <a:pt x="198" y="77"/>
                    <a:pt x="198" y="77"/>
                  </a:cubicBezTo>
                  <a:cubicBezTo>
                    <a:pt x="198" y="83"/>
                    <a:pt x="203" y="88"/>
                    <a:pt x="209" y="88"/>
                  </a:cubicBezTo>
                  <a:cubicBezTo>
                    <a:pt x="242" y="88"/>
                    <a:pt x="242" y="88"/>
                    <a:pt x="242" y="88"/>
                  </a:cubicBezTo>
                  <a:cubicBezTo>
                    <a:pt x="248" y="88"/>
                    <a:pt x="253" y="83"/>
                    <a:pt x="253" y="77"/>
                  </a:cubicBezTo>
                  <a:lnTo>
                    <a:pt x="253" y="44"/>
                  </a:lnTo>
                  <a:close/>
                  <a:moveTo>
                    <a:pt x="143" y="88"/>
                  </a:moveTo>
                  <a:cubicBezTo>
                    <a:pt x="113" y="88"/>
                    <a:pt x="88" y="113"/>
                    <a:pt x="88" y="143"/>
                  </a:cubicBezTo>
                  <a:cubicBezTo>
                    <a:pt x="88" y="173"/>
                    <a:pt x="113" y="198"/>
                    <a:pt x="143" y="198"/>
                  </a:cubicBezTo>
                  <a:cubicBezTo>
                    <a:pt x="173" y="198"/>
                    <a:pt x="198" y="173"/>
                    <a:pt x="198" y="143"/>
                  </a:cubicBezTo>
                  <a:cubicBezTo>
                    <a:pt x="198" y="113"/>
                    <a:pt x="173" y="88"/>
                    <a:pt x="143" y="88"/>
                  </a:cubicBezTo>
                  <a:moveTo>
                    <a:pt x="253" y="286"/>
                  </a:moveTo>
                  <a:cubicBezTo>
                    <a:pt x="33" y="286"/>
                    <a:pt x="33" y="286"/>
                    <a:pt x="33" y="286"/>
                  </a:cubicBezTo>
                  <a:cubicBezTo>
                    <a:pt x="14" y="286"/>
                    <a:pt x="0" y="272"/>
                    <a:pt x="0" y="25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4"/>
                    <a:pt x="14" y="0"/>
                    <a:pt x="33" y="0"/>
                  </a:cubicBezTo>
                  <a:cubicBezTo>
                    <a:pt x="253" y="0"/>
                    <a:pt x="253" y="0"/>
                    <a:pt x="253" y="0"/>
                  </a:cubicBezTo>
                  <a:cubicBezTo>
                    <a:pt x="272" y="0"/>
                    <a:pt x="286" y="14"/>
                    <a:pt x="286" y="33"/>
                  </a:cubicBezTo>
                  <a:cubicBezTo>
                    <a:pt x="286" y="253"/>
                    <a:pt x="286" y="253"/>
                    <a:pt x="286" y="253"/>
                  </a:cubicBezTo>
                  <a:cubicBezTo>
                    <a:pt x="286" y="272"/>
                    <a:pt x="272" y="286"/>
                    <a:pt x="253" y="286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1200"/>
                </a:spcBef>
              </a:pPr>
              <a:endParaRPr lang="en-GB" sz="1600" dirty="0">
                <a:solidFill>
                  <a:prstClr val="black"/>
                </a:solidFill>
                <a:latin typeface="Verdana"/>
              </a:endParaRPr>
            </a:p>
          </p:txBody>
        </p:sp>
        <p:sp>
          <p:nvSpPr>
            <p:cNvPr id="23" name="Freeform 127">
              <a:hlinkClick r:id="rId5"/>
              <a:extLst>
                <a:ext uri="{FF2B5EF4-FFF2-40B4-BE49-F238E27FC236}">
                  <a16:creationId xmlns:a16="http://schemas.microsoft.com/office/drawing/2014/main" id="{090EB8E9-FA83-7643-98D9-391E8F08A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7023" y="4396041"/>
              <a:ext cx="268519" cy="219018"/>
            </a:xfrm>
            <a:custGeom>
              <a:avLst/>
              <a:gdLst>
                <a:gd name="T0" fmla="*/ 287 w 287"/>
                <a:gd name="T1" fmla="*/ 28 h 234"/>
                <a:gd name="T2" fmla="*/ 253 w 287"/>
                <a:gd name="T3" fmla="*/ 37 h 234"/>
                <a:gd name="T4" fmla="*/ 279 w 287"/>
                <a:gd name="T5" fmla="*/ 5 h 234"/>
                <a:gd name="T6" fmla="*/ 242 w 287"/>
                <a:gd name="T7" fmla="*/ 19 h 234"/>
                <a:gd name="T8" fmla="*/ 199 w 287"/>
                <a:gd name="T9" fmla="*/ 0 h 234"/>
                <a:gd name="T10" fmla="*/ 140 w 287"/>
                <a:gd name="T11" fmla="*/ 59 h 234"/>
                <a:gd name="T12" fmla="*/ 141 w 287"/>
                <a:gd name="T13" fmla="*/ 73 h 234"/>
                <a:gd name="T14" fmla="*/ 20 w 287"/>
                <a:gd name="T15" fmla="*/ 11 h 234"/>
                <a:gd name="T16" fmla="*/ 12 w 287"/>
                <a:gd name="T17" fmla="*/ 41 h 234"/>
                <a:gd name="T18" fmla="*/ 38 w 287"/>
                <a:gd name="T19" fmla="*/ 90 h 234"/>
                <a:gd name="T20" fmla="*/ 12 w 287"/>
                <a:gd name="T21" fmla="*/ 82 h 234"/>
                <a:gd name="T22" fmla="*/ 12 w 287"/>
                <a:gd name="T23" fmla="*/ 83 h 234"/>
                <a:gd name="T24" fmla="*/ 59 w 287"/>
                <a:gd name="T25" fmla="*/ 141 h 234"/>
                <a:gd name="T26" fmla="*/ 43 w 287"/>
                <a:gd name="T27" fmla="*/ 143 h 234"/>
                <a:gd name="T28" fmla="*/ 32 w 287"/>
                <a:gd name="T29" fmla="*/ 142 h 234"/>
                <a:gd name="T30" fmla="*/ 87 w 287"/>
                <a:gd name="T31" fmla="*/ 183 h 234"/>
                <a:gd name="T32" fmla="*/ 14 w 287"/>
                <a:gd name="T33" fmla="*/ 208 h 234"/>
                <a:gd name="T34" fmla="*/ 0 w 287"/>
                <a:gd name="T35" fmla="*/ 207 h 234"/>
                <a:gd name="T36" fmla="*/ 90 w 287"/>
                <a:gd name="T37" fmla="*/ 234 h 234"/>
                <a:gd name="T38" fmla="*/ 258 w 287"/>
                <a:gd name="T39" fmla="*/ 66 h 234"/>
                <a:gd name="T40" fmla="*/ 258 w 287"/>
                <a:gd name="T41" fmla="*/ 59 h 234"/>
                <a:gd name="T42" fmla="*/ 287 w 287"/>
                <a:gd name="T43" fmla="*/ 28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7" h="234">
                  <a:moveTo>
                    <a:pt x="287" y="28"/>
                  </a:moveTo>
                  <a:cubicBezTo>
                    <a:pt x="276" y="33"/>
                    <a:pt x="265" y="36"/>
                    <a:pt x="253" y="37"/>
                  </a:cubicBezTo>
                  <a:cubicBezTo>
                    <a:pt x="265" y="30"/>
                    <a:pt x="275" y="19"/>
                    <a:pt x="279" y="5"/>
                  </a:cubicBezTo>
                  <a:cubicBezTo>
                    <a:pt x="268" y="12"/>
                    <a:pt x="255" y="16"/>
                    <a:pt x="242" y="19"/>
                  </a:cubicBezTo>
                  <a:cubicBezTo>
                    <a:pt x="231" y="8"/>
                    <a:pt x="216" y="0"/>
                    <a:pt x="199" y="0"/>
                  </a:cubicBezTo>
                  <a:cubicBezTo>
                    <a:pt x="166" y="0"/>
                    <a:pt x="140" y="27"/>
                    <a:pt x="140" y="59"/>
                  </a:cubicBezTo>
                  <a:cubicBezTo>
                    <a:pt x="140" y="64"/>
                    <a:pt x="140" y="68"/>
                    <a:pt x="141" y="73"/>
                  </a:cubicBezTo>
                  <a:cubicBezTo>
                    <a:pt x="93" y="70"/>
                    <a:pt x="49" y="47"/>
                    <a:pt x="20" y="11"/>
                  </a:cubicBezTo>
                  <a:cubicBezTo>
                    <a:pt x="15" y="20"/>
                    <a:pt x="12" y="30"/>
                    <a:pt x="12" y="41"/>
                  </a:cubicBezTo>
                  <a:cubicBezTo>
                    <a:pt x="12" y="61"/>
                    <a:pt x="23" y="79"/>
                    <a:pt x="38" y="90"/>
                  </a:cubicBezTo>
                  <a:cubicBezTo>
                    <a:pt x="29" y="89"/>
                    <a:pt x="20" y="87"/>
                    <a:pt x="12" y="8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112"/>
                    <a:pt x="32" y="135"/>
                    <a:pt x="59" y="141"/>
                  </a:cubicBezTo>
                  <a:cubicBezTo>
                    <a:pt x="54" y="142"/>
                    <a:pt x="49" y="143"/>
                    <a:pt x="43" y="143"/>
                  </a:cubicBezTo>
                  <a:cubicBezTo>
                    <a:pt x="40" y="143"/>
                    <a:pt x="36" y="143"/>
                    <a:pt x="32" y="142"/>
                  </a:cubicBezTo>
                  <a:cubicBezTo>
                    <a:pt x="40" y="165"/>
                    <a:pt x="62" y="182"/>
                    <a:pt x="87" y="183"/>
                  </a:cubicBezTo>
                  <a:cubicBezTo>
                    <a:pt x="67" y="198"/>
                    <a:pt x="42" y="208"/>
                    <a:pt x="14" y="208"/>
                  </a:cubicBezTo>
                  <a:cubicBezTo>
                    <a:pt x="10" y="208"/>
                    <a:pt x="5" y="208"/>
                    <a:pt x="0" y="207"/>
                  </a:cubicBezTo>
                  <a:cubicBezTo>
                    <a:pt x="26" y="224"/>
                    <a:pt x="57" y="234"/>
                    <a:pt x="90" y="234"/>
                  </a:cubicBezTo>
                  <a:cubicBezTo>
                    <a:pt x="199" y="234"/>
                    <a:pt x="258" y="144"/>
                    <a:pt x="258" y="66"/>
                  </a:cubicBezTo>
                  <a:cubicBezTo>
                    <a:pt x="258" y="64"/>
                    <a:pt x="258" y="61"/>
                    <a:pt x="258" y="59"/>
                  </a:cubicBezTo>
                  <a:cubicBezTo>
                    <a:pt x="269" y="50"/>
                    <a:pt x="279" y="40"/>
                    <a:pt x="287" y="2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1200"/>
                </a:spcBef>
              </a:pPr>
              <a:endParaRPr lang="en-GB" sz="1600" dirty="0">
                <a:solidFill>
                  <a:prstClr val="black"/>
                </a:solidFill>
                <a:latin typeface="Verdana"/>
              </a:endParaRPr>
            </a:p>
          </p:txBody>
        </p:sp>
        <p:sp>
          <p:nvSpPr>
            <p:cNvPr id="24" name="Freeform 119">
              <a:hlinkClick r:id="rId6"/>
              <a:extLst>
                <a:ext uri="{FF2B5EF4-FFF2-40B4-BE49-F238E27FC236}">
                  <a16:creationId xmlns:a16="http://schemas.microsoft.com/office/drawing/2014/main" id="{5F788EA7-35C9-6B4F-A649-692F3265FE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78141" y="4390032"/>
              <a:ext cx="338890" cy="231035"/>
            </a:xfrm>
            <a:custGeom>
              <a:avLst/>
              <a:gdLst>
                <a:gd name="T0" fmla="*/ 287 w 287"/>
                <a:gd name="T1" fmla="*/ 155 h 196"/>
                <a:gd name="T2" fmla="*/ 246 w 287"/>
                <a:gd name="T3" fmla="*/ 196 h 196"/>
                <a:gd name="T4" fmla="*/ 41 w 287"/>
                <a:gd name="T5" fmla="*/ 196 h 196"/>
                <a:gd name="T6" fmla="*/ 0 w 287"/>
                <a:gd name="T7" fmla="*/ 155 h 196"/>
                <a:gd name="T8" fmla="*/ 0 w 287"/>
                <a:gd name="T9" fmla="*/ 41 h 196"/>
                <a:gd name="T10" fmla="*/ 41 w 287"/>
                <a:gd name="T11" fmla="*/ 0 h 196"/>
                <a:gd name="T12" fmla="*/ 246 w 287"/>
                <a:gd name="T13" fmla="*/ 0 h 196"/>
                <a:gd name="T14" fmla="*/ 287 w 287"/>
                <a:gd name="T15" fmla="*/ 41 h 196"/>
                <a:gd name="T16" fmla="*/ 287 w 287"/>
                <a:gd name="T17" fmla="*/ 155 h 196"/>
                <a:gd name="T18" fmla="*/ 114 w 287"/>
                <a:gd name="T19" fmla="*/ 133 h 196"/>
                <a:gd name="T20" fmla="*/ 192 w 287"/>
                <a:gd name="T21" fmla="*/ 93 h 196"/>
                <a:gd name="T22" fmla="*/ 114 w 287"/>
                <a:gd name="T23" fmla="*/ 53 h 196"/>
                <a:gd name="T24" fmla="*/ 114 w 287"/>
                <a:gd name="T25" fmla="*/ 13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7" h="196">
                  <a:moveTo>
                    <a:pt x="287" y="155"/>
                  </a:moveTo>
                  <a:cubicBezTo>
                    <a:pt x="287" y="178"/>
                    <a:pt x="269" y="196"/>
                    <a:pt x="246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19" y="196"/>
                    <a:pt x="0" y="178"/>
                    <a:pt x="0" y="15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8"/>
                    <a:pt x="19" y="0"/>
                    <a:pt x="41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69" y="0"/>
                    <a:pt x="287" y="18"/>
                    <a:pt x="287" y="41"/>
                  </a:cubicBezTo>
                  <a:lnTo>
                    <a:pt x="287" y="155"/>
                  </a:lnTo>
                  <a:close/>
                  <a:moveTo>
                    <a:pt x="114" y="133"/>
                  </a:moveTo>
                  <a:cubicBezTo>
                    <a:pt x="192" y="93"/>
                    <a:pt x="192" y="93"/>
                    <a:pt x="192" y="93"/>
                  </a:cubicBezTo>
                  <a:cubicBezTo>
                    <a:pt x="114" y="53"/>
                    <a:pt x="114" y="53"/>
                    <a:pt x="114" y="53"/>
                  </a:cubicBezTo>
                  <a:lnTo>
                    <a:pt x="114" y="13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spcBef>
                  <a:spcPts val="1200"/>
                </a:spcBef>
              </a:pPr>
              <a:endParaRPr lang="en-GB" sz="1600" dirty="0">
                <a:solidFill>
                  <a:prstClr val="black"/>
                </a:solidFill>
                <a:latin typeface="Verdana"/>
              </a:endParaRPr>
            </a:p>
          </p:txBody>
        </p:sp>
      </p:grpSp>
      <p:pic>
        <p:nvPicPr>
          <p:cNvPr id="27" name="Grafik 9" descr="GIV_LT_B_RGB WMF.wm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black">
          <a:xfrm>
            <a:off x="532802" y="6328800"/>
            <a:ext cx="1036320" cy="347472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B639BE-B905-C44D-A0B4-9EC2214F2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F4B6D-BFF4-4FD9-9325-C25D5270B5F1}" type="datetime1">
              <a:rPr lang="en-GB" noProof="0" smtClean="0"/>
              <a:t>09/10/2022</a:t>
            </a:fld>
            <a:endParaRPr lang="en-GB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98B335-7478-4E4D-8506-B6E1F2DD1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CBF675-404E-CA48-8A9B-106B7B94C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0112A-6A16-47FF-81FE-BF62920ACF7D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712839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hank Y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 hasCustomPrompt="1"/>
          </p:nvPr>
        </p:nvSpPr>
        <p:spPr>
          <a:xfrm>
            <a:off x="648000" y="1440003"/>
            <a:ext cx="10944722" cy="666849"/>
          </a:xfrm>
        </p:spPr>
        <p:txBody>
          <a:bodyPr wrap="square"/>
          <a:lstStyle>
            <a:lvl1pPr>
              <a:lnSpc>
                <a:spcPts val="5200"/>
              </a:lnSpc>
              <a:defRPr sz="4800" baseline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add “Thank you.” statement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48000" y="4347625"/>
            <a:ext cx="10944190" cy="246221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0" indent="0">
              <a:lnSpc>
                <a:spcPts val="15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 sz="1200">
                <a:solidFill>
                  <a:schemeClr val="bg1"/>
                </a:solidFill>
              </a:defRPr>
            </a:lvl3pPr>
            <a:lvl4pPr>
              <a:lnSpc>
                <a:spcPts val="15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ts val="1500"/>
              </a:lnSpc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add contact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648000" y="4595147"/>
            <a:ext cx="10943166" cy="136616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600">
                <a:solidFill>
                  <a:schemeClr val="tx1"/>
                </a:solidFill>
              </a:defRPr>
            </a:lvl2pPr>
            <a:lvl3pPr>
              <a:spcBef>
                <a:spcPts val="0"/>
              </a:spcBef>
              <a:defRPr sz="1600"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 sz="1600"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/>
              <a:t>Click to add contact information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5" name="Datumsplatzhalter 3"/>
          <p:cNvSpPr txBox="1">
            <a:spLocks/>
          </p:cNvSpPr>
          <p:nvPr/>
        </p:nvSpPr>
        <p:spPr>
          <a:xfrm>
            <a:off x="6687546" y="6893760"/>
            <a:ext cx="1623483" cy="360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defPPr>
              <a:defRPr lang="en-GB"/>
            </a:defPPr>
            <a:lvl1pPr marL="0" algn="r" defTabSz="914400" rtl="0" eaLnBrk="1" latinLnBrk="0" hangingPunct="1">
              <a:spcBef>
                <a:spcPts val="1200"/>
              </a:spcBef>
              <a:defRPr sz="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4400" indent="-2844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8800" indent="-2844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3200" indent="-2844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7600" indent="-284400" algn="l" defTabSz="914400" rtl="0" eaLnBrk="1" latinLnBrk="0" hangingPunct="1">
              <a:spcBef>
                <a:spcPts val="1200"/>
              </a:spcBef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algn="l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" noProof="0"/>
              <a:t>Add date using "Insert" -&gt; "Header &amp; Footer"</a:t>
            </a:r>
          </a:p>
        </p:txBody>
      </p:sp>
      <p:pic>
        <p:nvPicPr>
          <p:cNvPr id="10" name="Grafik 9" descr="GIV_LT_B_RGB WMF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black">
          <a:xfrm>
            <a:off x="532802" y="6328800"/>
            <a:ext cx="1036320" cy="34747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23374F-D6D4-5D40-B9F8-01230F9A767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D9F9A69-4E4D-44CB-B186-B132591A6EE1}" type="datetime1">
              <a:rPr lang="en-GB" noProof="0" smtClean="0"/>
              <a:t>09/10/2022</a:t>
            </a:fld>
            <a:endParaRPr lang="en-GB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F46F71-76FF-FD4C-9EFD-F8CFEC2A255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48A877-1F6F-034D-9D2C-8567FC4F24C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F30112A-6A16-47FF-81FE-BF62920ACF7D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176450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Slide with Image (Placeholder)_AllBla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779F7-17A9-4575-929A-DF201D814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22B3AF-F26E-43C3-91C7-23745476A0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1279C-4857-4AFF-9BBC-27201B98CA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30112A-6A16-47FF-81FE-BF62920ACF7D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0B5637-7880-4648-9F5A-83B847F49A2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7752DD5-F925-4565-832D-B23BB1170FF9}" type="datetime1">
              <a:rPr lang="en-GB" noProof="0" smtClean="0"/>
              <a:t>09/10/2022</a:t>
            </a:fld>
            <a:endParaRPr lang="en-GB" noProof="0" dirty="0"/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50B3A7D2-A0F8-494F-A84B-7307779CAC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8000" y="1009197"/>
            <a:ext cx="9319682" cy="430887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2"/>
                </a:solidFill>
                <a:latin typeface="+mj-lt"/>
              </a:defRPr>
            </a:lvl1pPr>
            <a:lvl2pPr marL="0" indent="0" algn="l">
              <a:lnSpc>
                <a:spcPts val="15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 dirty="0"/>
              <a:t>Click to add subtitle (optional)</a:t>
            </a:r>
          </a:p>
        </p:txBody>
      </p:sp>
      <p:sp>
        <p:nvSpPr>
          <p:cNvPr id="8" name="Picture Placeholder 25">
            <a:extLst>
              <a:ext uri="{FF2B5EF4-FFF2-40B4-BE49-F238E27FC236}">
                <a16:creationId xmlns:a16="http://schemas.microsoft.com/office/drawing/2014/main" id="{9A6AB042-940F-4DD3-9269-56518561C6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989138"/>
            <a:ext cx="12192000" cy="486092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 dirty="0"/>
              <a:t>Click to add a first level image</a:t>
            </a:r>
          </a:p>
        </p:txBody>
      </p:sp>
    </p:spTree>
    <p:extLst>
      <p:ext uri="{BB962C8B-B14F-4D97-AF65-F5344CB8AC3E}">
        <p14:creationId xmlns:p14="http://schemas.microsoft.com/office/powerpoint/2010/main" val="3253224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_AllBla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779F7-17A9-4575-929A-DF201D814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22B3AF-F26E-43C3-91C7-23745476A0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1279C-4857-4AFF-9BBC-27201B98CA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F30112A-6A16-47FF-81FE-BF62920ACF7D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0B5637-7880-4648-9F5A-83B847F49A2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3E71A82E-9F94-4A54-86C8-3E6EC5103771}" type="datetime1">
              <a:rPr lang="en-GB" noProof="0" smtClean="0"/>
              <a:t>09/10/2022</a:t>
            </a:fld>
            <a:endParaRPr lang="en-GB" noProof="0" dirty="0"/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50B3A7D2-A0F8-494F-A84B-7307779CAC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8000" y="1009197"/>
            <a:ext cx="9319682" cy="430887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2"/>
                </a:solidFill>
                <a:latin typeface="+mj-lt"/>
              </a:defRPr>
            </a:lvl1pPr>
            <a:lvl2pPr marL="0" indent="0" algn="l">
              <a:lnSpc>
                <a:spcPts val="1500"/>
              </a:lnSpc>
              <a:spcBef>
                <a:spcPts val="1200"/>
              </a:spcBef>
              <a:buNone/>
              <a:defRPr sz="1200"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noProof="0" dirty="0"/>
              <a:t>Click to add subtitle (optional)</a:t>
            </a:r>
          </a:p>
        </p:txBody>
      </p:sp>
      <p:sp>
        <p:nvSpPr>
          <p:cNvPr id="7" name="Content Placeholder 22">
            <a:extLst>
              <a:ext uri="{FF2B5EF4-FFF2-40B4-BE49-F238E27FC236}">
                <a16:creationId xmlns:a16="http://schemas.microsoft.com/office/drawing/2014/main" id="{7F6A8460-9FD9-4F58-9252-AF57488A80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7700" y="1987200"/>
            <a:ext cx="10944000" cy="39960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180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 Placeholder 79"/>
          <p:cNvSpPr>
            <a:spLocks noGrp="1"/>
          </p:cNvSpPr>
          <p:nvPr>
            <p:ph type="body" sz="quarter" idx="14"/>
          </p:nvPr>
        </p:nvSpPr>
        <p:spPr>
          <a:xfrm>
            <a:off x="648000" y="1987199"/>
            <a:ext cx="10943998" cy="4248000"/>
          </a:xfrm>
        </p:spPr>
        <p:txBody>
          <a:bodyPr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6801389-1ED7-4B39-A1AE-1FF10897F533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540000"/>
            <a:ext cx="10943166" cy="430887"/>
          </a:xfrm>
        </p:spPr>
        <p:txBody>
          <a:bodyPr/>
          <a:lstStyle/>
          <a:p>
            <a:r>
              <a:rPr lang="en-GB" dirty="0"/>
              <a:t>Click to add title</a:t>
            </a:r>
            <a:endParaRPr lang="en-GB" noProof="0" dirty="0"/>
          </a:p>
        </p:txBody>
      </p:sp>
      <p:sp>
        <p:nvSpPr>
          <p:cNvPr id="144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1009199"/>
            <a:ext cx="10943166" cy="430887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Click to add subtitle (optional)</a:t>
            </a:r>
          </a:p>
        </p:txBody>
      </p:sp>
      <p:cxnSp>
        <p:nvCxnSpPr>
          <p:cNvPr id="54" name="Gerade Verbindung 4">
            <a:extLst>
              <a:ext uri="{FF2B5EF4-FFF2-40B4-BE49-F238E27FC236}">
                <a16:creationId xmlns:a16="http://schemas.microsoft.com/office/drawing/2014/main" id="{143BCD5A-D2CB-7F4E-BF74-488A8F61F18E}"/>
              </a:ext>
            </a:extLst>
          </p:cNvPr>
          <p:cNvCxnSpPr/>
          <p:nvPr/>
        </p:nvCxnSpPr>
        <p:spPr>
          <a:xfrm>
            <a:off x="648000" y="1008000"/>
            <a:ext cx="10965358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6">
            <a:extLst>
              <a:ext uri="{FF2B5EF4-FFF2-40B4-BE49-F238E27FC236}">
                <a16:creationId xmlns:a16="http://schemas.microsoft.com/office/drawing/2014/main" id="{48FD40DC-C108-314F-972D-06EADDCFCDFC}"/>
              </a:ext>
            </a:extLst>
          </p:cNvPr>
          <p:cNvCxnSpPr/>
          <p:nvPr/>
        </p:nvCxnSpPr>
        <p:spPr>
          <a:xfrm>
            <a:off x="648000" y="1052736"/>
            <a:ext cx="10964332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11">
            <a:extLst>
              <a:ext uri="{FF2B5EF4-FFF2-40B4-BE49-F238E27FC236}">
                <a16:creationId xmlns:a16="http://schemas.microsoft.com/office/drawing/2014/main" id="{480CC3AA-930C-8349-B14C-DECB6DD4BDD1}"/>
              </a:ext>
            </a:extLst>
          </p:cNvPr>
          <p:cNvCxnSpPr/>
          <p:nvPr/>
        </p:nvCxnSpPr>
        <p:spPr>
          <a:xfrm>
            <a:off x="648000" y="2706539"/>
            <a:ext cx="10943998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 Verbindung 16">
            <a:extLst>
              <a:ext uri="{FF2B5EF4-FFF2-40B4-BE49-F238E27FC236}">
                <a16:creationId xmlns:a16="http://schemas.microsoft.com/office/drawing/2014/main" id="{0A0D8B2C-BFA7-D643-B0DF-5194D8F6FDD5}"/>
              </a:ext>
            </a:extLst>
          </p:cNvPr>
          <p:cNvCxnSpPr/>
          <p:nvPr/>
        </p:nvCxnSpPr>
        <p:spPr>
          <a:xfrm>
            <a:off x="603252" y="4797152"/>
            <a:ext cx="10965358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27">
            <a:extLst>
              <a:ext uri="{FF2B5EF4-FFF2-40B4-BE49-F238E27FC236}">
                <a16:creationId xmlns:a16="http://schemas.microsoft.com/office/drawing/2014/main" id="{DCB733CC-FE98-5D4D-A56E-23DA4CF1A2D7}"/>
              </a:ext>
            </a:extLst>
          </p:cNvPr>
          <p:cNvCxnSpPr>
            <a:cxnSpLocks/>
          </p:cNvCxnSpPr>
          <p:nvPr/>
        </p:nvCxnSpPr>
        <p:spPr>
          <a:xfrm>
            <a:off x="11591998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30">
            <a:extLst>
              <a:ext uri="{FF2B5EF4-FFF2-40B4-BE49-F238E27FC236}">
                <a16:creationId xmlns:a16="http://schemas.microsoft.com/office/drawing/2014/main" id="{B54F8D39-0BCC-094A-94BB-F0E33BE8305A}"/>
              </a:ext>
            </a:extLst>
          </p:cNvPr>
          <p:cNvCxnSpPr/>
          <p:nvPr/>
        </p:nvCxnSpPr>
        <p:spPr>
          <a:xfrm>
            <a:off x="2246050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47">
            <a:extLst>
              <a:ext uri="{FF2B5EF4-FFF2-40B4-BE49-F238E27FC236}">
                <a16:creationId xmlns:a16="http://schemas.microsoft.com/office/drawing/2014/main" id="{B8FC11C1-4308-4F45-9885-CD547F92CA94}"/>
              </a:ext>
            </a:extLst>
          </p:cNvPr>
          <p:cNvCxnSpPr/>
          <p:nvPr/>
        </p:nvCxnSpPr>
        <p:spPr>
          <a:xfrm>
            <a:off x="9943570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 Verbindung 49">
            <a:extLst>
              <a:ext uri="{FF2B5EF4-FFF2-40B4-BE49-F238E27FC236}">
                <a16:creationId xmlns:a16="http://schemas.microsoft.com/office/drawing/2014/main" id="{D8C8F3F8-7001-FC40-AEC1-6216DAA86F0A}"/>
              </a:ext>
            </a:extLst>
          </p:cNvPr>
          <p:cNvCxnSpPr/>
          <p:nvPr/>
        </p:nvCxnSpPr>
        <p:spPr>
          <a:xfrm>
            <a:off x="10875102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4">
            <a:extLst>
              <a:ext uri="{FF2B5EF4-FFF2-40B4-BE49-F238E27FC236}">
                <a16:creationId xmlns:a16="http://schemas.microsoft.com/office/drawing/2014/main" id="{03A82FB9-BA93-0046-AFC4-88629A6F20B3}"/>
              </a:ext>
            </a:extLst>
          </p:cNvPr>
          <p:cNvCxnSpPr/>
          <p:nvPr/>
        </p:nvCxnSpPr>
        <p:spPr>
          <a:xfrm>
            <a:off x="648000" y="540000"/>
            <a:ext cx="10943998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6">
            <a:extLst>
              <a:ext uri="{FF2B5EF4-FFF2-40B4-BE49-F238E27FC236}">
                <a16:creationId xmlns:a16="http://schemas.microsoft.com/office/drawing/2014/main" id="{8A103076-5BB7-A44A-B22E-6BC162E46260}"/>
              </a:ext>
            </a:extLst>
          </p:cNvPr>
          <p:cNvCxnSpPr/>
          <p:nvPr/>
        </p:nvCxnSpPr>
        <p:spPr>
          <a:xfrm>
            <a:off x="648000" y="1052736"/>
            <a:ext cx="10943166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9">
            <a:extLst>
              <a:ext uri="{FF2B5EF4-FFF2-40B4-BE49-F238E27FC236}">
                <a16:creationId xmlns:a16="http://schemas.microsoft.com/office/drawing/2014/main" id="{EAE1C19E-8EEA-E546-8E51-A1BB99980541}"/>
              </a:ext>
            </a:extLst>
          </p:cNvPr>
          <p:cNvCxnSpPr/>
          <p:nvPr/>
        </p:nvCxnSpPr>
        <p:spPr>
          <a:xfrm>
            <a:off x="648000" y="1987200"/>
            <a:ext cx="10943998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10">
            <a:extLst>
              <a:ext uri="{FF2B5EF4-FFF2-40B4-BE49-F238E27FC236}">
                <a16:creationId xmlns:a16="http://schemas.microsoft.com/office/drawing/2014/main" id="{E6243CB1-6D6A-854E-9539-069D33DD35D0}"/>
              </a:ext>
            </a:extLst>
          </p:cNvPr>
          <p:cNvCxnSpPr/>
          <p:nvPr/>
        </p:nvCxnSpPr>
        <p:spPr>
          <a:xfrm>
            <a:off x="648000" y="2469086"/>
            <a:ext cx="10943998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11">
            <a:extLst>
              <a:ext uri="{FF2B5EF4-FFF2-40B4-BE49-F238E27FC236}">
                <a16:creationId xmlns:a16="http://schemas.microsoft.com/office/drawing/2014/main" id="{B33E5C7B-2011-DA49-93E2-9AFE172CFEE1}"/>
              </a:ext>
            </a:extLst>
          </p:cNvPr>
          <p:cNvCxnSpPr/>
          <p:nvPr/>
        </p:nvCxnSpPr>
        <p:spPr>
          <a:xfrm>
            <a:off x="648000" y="3165349"/>
            <a:ext cx="10943998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12">
            <a:extLst>
              <a:ext uri="{FF2B5EF4-FFF2-40B4-BE49-F238E27FC236}">
                <a16:creationId xmlns:a16="http://schemas.microsoft.com/office/drawing/2014/main" id="{49B87DC6-DFE3-D54D-97C2-D868401D033A}"/>
              </a:ext>
            </a:extLst>
          </p:cNvPr>
          <p:cNvCxnSpPr/>
          <p:nvPr/>
        </p:nvCxnSpPr>
        <p:spPr>
          <a:xfrm>
            <a:off x="648000" y="3406998"/>
            <a:ext cx="10943998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13">
            <a:extLst>
              <a:ext uri="{FF2B5EF4-FFF2-40B4-BE49-F238E27FC236}">
                <a16:creationId xmlns:a16="http://schemas.microsoft.com/office/drawing/2014/main" id="{71DC5DA4-4FE2-DD4C-B8E9-88A5A15A01FC}"/>
              </a:ext>
            </a:extLst>
          </p:cNvPr>
          <p:cNvCxnSpPr/>
          <p:nvPr/>
        </p:nvCxnSpPr>
        <p:spPr>
          <a:xfrm>
            <a:off x="648000" y="3858667"/>
            <a:ext cx="10943998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14">
            <a:extLst>
              <a:ext uri="{FF2B5EF4-FFF2-40B4-BE49-F238E27FC236}">
                <a16:creationId xmlns:a16="http://schemas.microsoft.com/office/drawing/2014/main" id="{CE51FAA5-5738-4542-B151-D1137E319D4D}"/>
              </a:ext>
            </a:extLst>
          </p:cNvPr>
          <p:cNvCxnSpPr/>
          <p:nvPr/>
        </p:nvCxnSpPr>
        <p:spPr>
          <a:xfrm>
            <a:off x="648000" y="4103263"/>
            <a:ext cx="10943998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15">
            <a:extLst>
              <a:ext uri="{FF2B5EF4-FFF2-40B4-BE49-F238E27FC236}">
                <a16:creationId xmlns:a16="http://schemas.microsoft.com/office/drawing/2014/main" id="{21F99447-A9B4-2445-849B-F5A29C26F46B}"/>
              </a:ext>
            </a:extLst>
          </p:cNvPr>
          <p:cNvCxnSpPr/>
          <p:nvPr/>
        </p:nvCxnSpPr>
        <p:spPr>
          <a:xfrm>
            <a:off x="648000" y="4559699"/>
            <a:ext cx="10943998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18">
            <a:extLst>
              <a:ext uri="{FF2B5EF4-FFF2-40B4-BE49-F238E27FC236}">
                <a16:creationId xmlns:a16="http://schemas.microsoft.com/office/drawing/2014/main" id="{E5716BF2-E3C6-134F-8BAC-B216A94FAB1A}"/>
              </a:ext>
            </a:extLst>
          </p:cNvPr>
          <p:cNvCxnSpPr/>
          <p:nvPr/>
        </p:nvCxnSpPr>
        <p:spPr>
          <a:xfrm>
            <a:off x="648000" y="5255391"/>
            <a:ext cx="10943998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19">
            <a:extLst>
              <a:ext uri="{FF2B5EF4-FFF2-40B4-BE49-F238E27FC236}">
                <a16:creationId xmlns:a16="http://schemas.microsoft.com/office/drawing/2014/main" id="{E276CCDD-A9AF-7640-8E3B-77913F1B54E4}"/>
              </a:ext>
            </a:extLst>
          </p:cNvPr>
          <p:cNvCxnSpPr/>
          <p:nvPr/>
        </p:nvCxnSpPr>
        <p:spPr>
          <a:xfrm>
            <a:off x="648000" y="5493422"/>
            <a:ext cx="10943998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 Verbindung 20">
            <a:extLst>
              <a:ext uri="{FF2B5EF4-FFF2-40B4-BE49-F238E27FC236}">
                <a16:creationId xmlns:a16="http://schemas.microsoft.com/office/drawing/2014/main" id="{FCABEE2D-3985-1F4A-9788-E58690AEDB8C}"/>
              </a:ext>
            </a:extLst>
          </p:cNvPr>
          <p:cNvCxnSpPr/>
          <p:nvPr/>
        </p:nvCxnSpPr>
        <p:spPr>
          <a:xfrm>
            <a:off x="648000" y="5951661"/>
            <a:ext cx="10943998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22">
            <a:extLst>
              <a:ext uri="{FF2B5EF4-FFF2-40B4-BE49-F238E27FC236}">
                <a16:creationId xmlns:a16="http://schemas.microsoft.com/office/drawing/2014/main" id="{B4FA0035-4028-9D44-A35E-810155ECADEB}"/>
              </a:ext>
            </a:extLst>
          </p:cNvPr>
          <p:cNvCxnSpPr/>
          <p:nvPr/>
        </p:nvCxnSpPr>
        <p:spPr>
          <a:xfrm>
            <a:off x="648000" y="6444000"/>
            <a:ext cx="10943998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 Verbindung 26">
            <a:extLst>
              <a:ext uri="{FF2B5EF4-FFF2-40B4-BE49-F238E27FC236}">
                <a16:creationId xmlns:a16="http://schemas.microsoft.com/office/drawing/2014/main" id="{DA5FF56E-A253-3A47-808D-2BE504AE1FB0}"/>
              </a:ext>
            </a:extLst>
          </p:cNvPr>
          <p:cNvCxnSpPr/>
          <p:nvPr/>
        </p:nvCxnSpPr>
        <p:spPr>
          <a:xfrm flipH="1">
            <a:off x="648000" y="1987201"/>
            <a:ext cx="1026" cy="4222257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28">
            <a:extLst>
              <a:ext uri="{FF2B5EF4-FFF2-40B4-BE49-F238E27FC236}">
                <a16:creationId xmlns:a16="http://schemas.microsoft.com/office/drawing/2014/main" id="{BF020BA8-6243-594D-8FDC-54D61F4B6762}"/>
              </a:ext>
            </a:extLst>
          </p:cNvPr>
          <p:cNvCxnSpPr/>
          <p:nvPr/>
        </p:nvCxnSpPr>
        <p:spPr>
          <a:xfrm>
            <a:off x="1312519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 Verbindung 29">
            <a:extLst>
              <a:ext uri="{FF2B5EF4-FFF2-40B4-BE49-F238E27FC236}">
                <a16:creationId xmlns:a16="http://schemas.microsoft.com/office/drawing/2014/main" id="{8F6831EC-CFD3-B64F-8114-498FC243ADEF}"/>
              </a:ext>
            </a:extLst>
          </p:cNvPr>
          <p:cNvCxnSpPr/>
          <p:nvPr/>
        </p:nvCxnSpPr>
        <p:spPr>
          <a:xfrm>
            <a:off x="1554926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31">
            <a:extLst>
              <a:ext uri="{FF2B5EF4-FFF2-40B4-BE49-F238E27FC236}">
                <a16:creationId xmlns:a16="http://schemas.microsoft.com/office/drawing/2014/main" id="{AE4F8458-827A-A745-B16D-032484B7641B}"/>
              </a:ext>
            </a:extLst>
          </p:cNvPr>
          <p:cNvCxnSpPr/>
          <p:nvPr/>
        </p:nvCxnSpPr>
        <p:spPr>
          <a:xfrm>
            <a:off x="2486459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32">
            <a:extLst>
              <a:ext uri="{FF2B5EF4-FFF2-40B4-BE49-F238E27FC236}">
                <a16:creationId xmlns:a16="http://schemas.microsoft.com/office/drawing/2014/main" id="{C249FF07-701E-FC4D-BD05-2A084753F410}"/>
              </a:ext>
            </a:extLst>
          </p:cNvPr>
          <p:cNvCxnSpPr/>
          <p:nvPr/>
        </p:nvCxnSpPr>
        <p:spPr>
          <a:xfrm>
            <a:off x="3179387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Gerade Verbindung 33">
            <a:extLst>
              <a:ext uri="{FF2B5EF4-FFF2-40B4-BE49-F238E27FC236}">
                <a16:creationId xmlns:a16="http://schemas.microsoft.com/office/drawing/2014/main" id="{B3E76713-DB1C-D641-8848-B44A625FE496}"/>
              </a:ext>
            </a:extLst>
          </p:cNvPr>
          <p:cNvCxnSpPr/>
          <p:nvPr/>
        </p:nvCxnSpPr>
        <p:spPr>
          <a:xfrm>
            <a:off x="3422180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34">
            <a:extLst>
              <a:ext uri="{FF2B5EF4-FFF2-40B4-BE49-F238E27FC236}">
                <a16:creationId xmlns:a16="http://schemas.microsoft.com/office/drawing/2014/main" id="{C3C404B0-2BB6-A54D-93C6-23CEDDF45646}"/>
              </a:ext>
            </a:extLst>
          </p:cNvPr>
          <p:cNvCxnSpPr/>
          <p:nvPr/>
        </p:nvCxnSpPr>
        <p:spPr>
          <a:xfrm>
            <a:off x="4110734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 Verbindung 35">
            <a:extLst>
              <a:ext uri="{FF2B5EF4-FFF2-40B4-BE49-F238E27FC236}">
                <a16:creationId xmlns:a16="http://schemas.microsoft.com/office/drawing/2014/main" id="{6A425D97-F942-8E4D-8878-4A8EA0B68832}"/>
              </a:ext>
            </a:extLst>
          </p:cNvPr>
          <p:cNvCxnSpPr/>
          <p:nvPr/>
        </p:nvCxnSpPr>
        <p:spPr>
          <a:xfrm>
            <a:off x="4351140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 Verbindung 36">
            <a:extLst>
              <a:ext uri="{FF2B5EF4-FFF2-40B4-BE49-F238E27FC236}">
                <a16:creationId xmlns:a16="http://schemas.microsoft.com/office/drawing/2014/main" id="{0F2CC43C-97CB-B844-AD76-EB252EF9AB3F}"/>
              </a:ext>
            </a:extLst>
          </p:cNvPr>
          <p:cNvCxnSpPr/>
          <p:nvPr/>
        </p:nvCxnSpPr>
        <p:spPr>
          <a:xfrm>
            <a:off x="5045028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 Verbindung 37">
            <a:extLst>
              <a:ext uri="{FF2B5EF4-FFF2-40B4-BE49-F238E27FC236}">
                <a16:creationId xmlns:a16="http://schemas.microsoft.com/office/drawing/2014/main" id="{0795551B-4FA2-DB44-8E5B-CBCC399C1DB4}"/>
              </a:ext>
            </a:extLst>
          </p:cNvPr>
          <p:cNvCxnSpPr/>
          <p:nvPr/>
        </p:nvCxnSpPr>
        <p:spPr>
          <a:xfrm>
            <a:off x="5284864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 Verbindung 38">
            <a:extLst>
              <a:ext uri="{FF2B5EF4-FFF2-40B4-BE49-F238E27FC236}">
                <a16:creationId xmlns:a16="http://schemas.microsoft.com/office/drawing/2014/main" id="{C07CB3B4-EC59-CA4D-BB0E-4AE674C633F6}"/>
              </a:ext>
            </a:extLst>
          </p:cNvPr>
          <p:cNvCxnSpPr/>
          <p:nvPr/>
        </p:nvCxnSpPr>
        <p:spPr>
          <a:xfrm>
            <a:off x="5973413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Gerade Verbindung 39">
            <a:extLst>
              <a:ext uri="{FF2B5EF4-FFF2-40B4-BE49-F238E27FC236}">
                <a16:creationId xmlns:a16="http://schemas.microsoft.com/office/drawing/2014/main" id="{5661FA07-049F-4643-B174-9D59D000D903}"/>
              </a:ext>
            </a:extLst>
          </p:cNvPr>
          <p:cNvCxnSpPr/>
          <p:nvPr/>
        </p:nvCxnSpPr>
        <p:spPr>
          <a:xfrm>
            <a:off x="6218587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Gerade Verbindung 40">
            <a:extLst>
              <a:ext uri="{FF2B5EF4-FFF2-40B4-BE49-F238E27FC236}">
                <a16:creationId xmlns:a16="http://schemas.microsoft.com/office/drawing/2014/main" id="{204F6D0D-ED40-694E-B4C5-FB7E626C896C}"/>
              </a:ext>
            </a:extLst>
          </p:cNvPr>
          <p:cNvCxnSpPr/>
          <p:nvPr/>
        </p:nvCxnSpPr>
        <p:spPr>
          <a:xfrm>
            <a:off x="6907136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Gerade Verbindung 41">
            <a:extLst>
              <a:ext uri="{FF2B5EF4-FFF2-40B4-BE49-F238E27FC236}">
                <a16:creationId xmlns:a16="http://schemas.microsoft.com/office/drawing/2014/main" id="{C8C6698A-7F33-6A46-B06E-EBA1AC0D1F55}"/>
              </a:ext>
            </a:extLst>
          </p:cNvPr>
          <p:cNvCxnSpPr/>
          <p:nvPr/>
        </p:nvCxnSpPr>
        <p:spPr>
          <a:xfrm>
            <a:off x="7145166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Gerade Verbindung 42">
            <a:extLst>
              <a:ext uri="{FF2B5EF4-FFF2-40B4-BE49-F238E27FC236}">
                <a16:creationId xmlns:a16="http://schemas.microsoft.com/office/drawing/2014/main" id="{EEF6C926-BAF3-534E-9D1E-9724DFF15C48}"/>
              </a:ext>
            </a:extLst>
          </p:cNvPr>
          <p:cNvCxnSpPr/>
          <p:nvPr/>
        </p:nvCxnSpPr>
        <p:spPr>
          <a:xfrm>
            <a:off x="7840860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Gerade Verbindung 43">
            <a:extLst>
              <a:ext uri="{FF2B5EF4-FFF2-40B4-BE49-F238E27FC236}">
                <a16:creationId xmlns:a16="http://schemas.microsoft.com/office/drawing/2014/main" id="{06113743-9372-2E42-9EAA-CFE49FFA2A68}"/>
              </a:ext>
            </a:extLst>
          </p:cNvPr>
          <p:cNvCxnSpPr/>
          <p:nvPr/>
        </p:nvCxnSpPr>
        <p:spPr>
          <a:xfrm>
            <a:off x="8076507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Gerade Verbindung 44">
            <a:extLst>
              <a:ext uri="{FF2B5EF4-FFF2-40B4-BE49-F238E27FC236}">
                <a16:creationId xmlns:a16="http://schemas.microsoft.com/office/drawing/2014/main" id="{888DB41F-6696-804A-9F17-65AFF3550CBF}"/>
              </a:ext>
            </a:extLst>
          </p:cNvPr>
          <p:cNvCxnSpPr/>
          <p:nvPr/>
        </p:nvCxnSpPr>
        <p:spPr>
          <a:xfrm>
            <a:off x="8765058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Gerade Verbindung 45">
            <a:extLst>
              <a:ext uri="{FF2B5EF4-FFF2-40B4-BE49-F238E27FC236}">
                <a16:creationId xmlns:a16="http://schemas.microsoft.com/office/drawing/2014/main" id="{F2818A35-76A5-264E-9B98-166AD2FD142A}"/>
              </a:ext>
            </a:extLst>
          </p:cNvPr>
          <p:cNvCxnSpPr/>
          <p:nvPr/>
        </p:nvCxnSpPr>
        <p:spPr>
          <a:xfrm>
            <a:off x="9012610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Gerade Verbindung 46">
            <a:extLst>
              <a:ext uri="{FF2B5EF4-FFF2-40B4-BE49-F238E27FC236}">
                <a16:creationId xmlns:a16="http://schemas.microsoft.com/office/drawing/2014/main" id="{0D9D9790-40A1-AD4D-AC49-F20F2DD9F99E}"/>
              </a:ext>
            </a:extLst>
          </p:cNvPr>
          <p:cNvCxnSpPr/>
          <p:nvPr/>
        </p:nvCxnSpPr>
        <p:spPr>
          <a:xfrm>
            <a:off x="9696400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Gerade Verbindung 48">
            <a:extLst>
              <a:ext uri="{FF2B5EF4-FFF2-40B4-BE49-F238E27FC236}">
                <a16:creationId xmlns:a16="http://schemas.microsoft.com/office/drawing/2014/main" id="{150623DB-90D6-814D-B423-57B5695518BD}"/>
              </a:ext>
            </a:extLst>
          </p:cNvPr>
          <p:cNvCxnSpPr/>
          <p:nvPr/>
        </p:nvCxnSpPr>
        <p:spPr>
          <a:xfrm>
            <a:off x="10632505" y="1987200"/>
            <a:ext cx="0" cy="424800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Gerade Verbindung 6">
            <a:extLst>
              <a:ext uri="{FF2B5EF4-FFF2-40B4-BE49-F238E27FC236}">
                <a16:creationId xmlns:a16="http://schemas.microsoft.com/office/drawing/2014/main" id="{9B46F812-DD18-4D48-99F6-5424FB1542F2}"/>
              </a:ext>
            </a:extLst>
          </p:cNvPr>
          <p:cNvCxnSpPr/>
          <p:nvPr/>
        </p:nvCxnSpPr>
        <p:spPr>
          <a:xfrm>
            <a:off x="648000" y="1052736"/>
            <a:ext cx="10943166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Gerade Verbindung 6">
            <a:extLst>
              <a:ext uri="{FF2B5EF4-FFF2-40B4-BE49-F238E27FC236}">
                <a16:creationId xmlns:a16="http://schemas.microsoft.com/office/drawing/2014/main" id="{5A36D0C9-4B8A-6C48-A0AC-25833D740EE5}"/>
              </a:ext>
            </a:extLst>
          </p:cNvPr>
          <p:cNvCxnSpPr/>
          <p:nvPr/>
        </p:nvCxnSpPr>
        <p:spPr>
          <a:xfrm>
            <a:off x="648000" y="1440081"/>
            <a:ext cx="10943166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Gerade Verbindung 22">
            <a:extLst>
              <a:ext uri="{FF2B5EF4-FFF2-40B4-BE49-F238E27FC236}">
                <a16:creationId xmlns:a16="http://schemas.microsoft.com/office/drawing/2014/main" id="{94D05577-0896-9749-8C94-B209DEABDC19}"/>
              </a:ext>
            </a:extLst>
          </p:cNvPr>
          <p:cNvCxnSpPr/>
          <p:nvPr/>
        </p:nvCxnSpPr>
        <p:spPr>
          <a:xfrm>
            <a:off x="648000" y="6228000"/>
            <a:ext cx="10943998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Gerade Verbindung 22">
            <a:extLst>
              <a:ext uri="{FF2B5EF4-FFF2-40B4-BE49-F238E27FC236}">
                <a16:creationId xmlns:a16="http://schemas.microsoft.com/office/drawing/2014/main" id="{E708193B-0B2A-9845-B4C3-6561AB0A9119}"/>
              </a:ext>
            </a:extLst>
          </p:cNvPr>
          <p:cNvCxnSpPr/>
          <p:nvPr/>
        </p:nvCxnSpPr>
        <p:spPr>
          <a:xfrm>
            <a:off x="648000" y="6597650"/>
            <a:ext cx="10943998" cy="0"/>
          </a:xfrm>
          <a:prstGeom prst="line">
            <a:avLst/>
          </a:prstGeom>
          <a:ln w="3175">
            <a:solidFill>
              <a:srgbClr val="FE0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2091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w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48000" y="540000"/>
            <a:ext cx="10943166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48000" y="1989138"/>
            <a:ext cx="10943168" cy="3960812"/>
          </a:xfrm>
          <a:prstGeom prst="rect">
            <a:avLst/>
          </a:prstGeom>
        </p:spPr>
        <p:txBody>
          <a:bodyPr vert="horz" lIns="0" tIns="0" rIns="0" bIns="0" spcCol="187200" rtlCol="0">
            <a:noAutofit/>
          </a:bodyPr>
          <a:lstStyle/>
          <a:p>
            <a:pPr lvl="0"/>
            <a:r>
              <a:rPr lang="en-GB" noProof="0"/>
              <a:t>Click to add text (use increase/decrease level to change text style)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</a:t>
            </a:r>
          </a:p>
          <a:p>
            <a:pPr lvl="4"/>
            <a:r>
              <a:rPr lang="en-GB" noProof="0"/>
              <a:t>Level 5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520002" y="6444000"/>
            <a:ext cx="7210425" cy="14400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endParaRPr lang="en-GB" noProof="0"/>
          </a:p>
        </p:txBody>
      </p:sp>
      <p:pic>
        <p:nvPicPr>
          <p:cNvPr id="9" name="Grafik 8" descr="GIV_LT_B_RGB WMF.wmf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531023" y="6328871"/>
            <a:ext cx="1036320" cy="347472"/>
          </a:xfrm>
          <a:prstGeom prst="rect">
            <a:avLst/>
          </a:prstGeom>
        </p:spPr>
      </p:pic>
      <p:sp>
        <p:nvSpPr>
          <p:cNvPr id="7" name="Foliennummernplatzhalter 6"/>
          <p:cNvSpPr>
            <a:spLocks noGrp="1"/>
          </p:cNvSpPr>
          <p:nvPr>
            <p:ph type="sldNum" sz="quarter" idx="4"/>
          </p:nvPr>
        </p:nvSpPr>
        <p:spPr>
          <a:xfrm>
            <a:off x="10843696" y="6449115"/>
            <a:ext cx="720000" cy="144000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EF30112A-6A16-47FF-81FE-BF62920ACF7D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489B924-524E-F94A-BCFD-2CDDC06971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78816" y="6444000"/>
            <a:ext cx="816490" cy="144000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2A68FE57-C251-4675-BAE2-E749DBD8143B}" type="datetime1">
              <a:rPr lang="en-GB" noProof="0" smtClean="0"/>
              <a:t>09/10/2022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66913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  <p:sldLayoutId id="2147483782" r:id="rId23"/>
    <p:sldLayoutId id="2147483783" r:id="rId24"/>
    <p:sldLayoutId id="2147483784" r:id="rId25"/>
    <p:sldLayoutId id="2147483785" r:id="rId26"/>
    <p:sldLayoutId id="2147483786" r:id="rId27"/>
    <p:sldLayoutId id="2147483787" r:id="rId28"/>
    <p:sldLayoutId id="2147483788" r:id="rId29"/>
    <p:sldLayoutId id="2147483789" r:id="rId30"/>
    <p:sldLayoutId id="2147483790" r:id="rId31"/>
    <p:sldLayoutId id="2147483791" r:id="rId32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0" i="0" u="none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Font typeface="Arial" panose="020B060402020202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400"/>
        </a:spcBef>
        <a:spcAft>
          <a:spcPts val="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000" indent="-180000" algn="l" defTabSz="914400" rtl="0" eaLnBrk="1" latinLnBrk="0" hangingPunct="1">
        <a:lnSpc>
          <a:spcPct val="100000"/>
        </a:lnSpc>
        <a:spcBef>
          <a:spcPts val="4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260000" indent="-180000" algn="l" defTabSz="914400" rtl="0" eaLnBrk="1" latinLnBrk="0" hangingPunct="1">
        <a:lnSpc>
          <a:spcPct val="100000"/>
        </a:lnSpc>
        <a:spcBef>
          <a:spcPts val="4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000" indent="-180000" algn="l" defTabSz="914400" rtl="0" eaLnBrk="1" latinLnBrk="0" hangingPunct="1">
        <a:lnSpc>
          <a:spcPct val="100000"/>
        </a:lnSpc>
        <a:spcBef>
          <a:spcPts val="40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20000" indent="-180000" algn="l" defTabSz="914400" rtl="0" eaLnBrk="1" latinLnBrk="0" hangingPunct="1">
        <a:lnSpc>
          <a:spcPct val="100000"/>
        </a:lnSpc>
        <a:spcBef>
          <a:spcPts val="4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spcBef>
          <a:spcPts val="1200"/>
        </a:spcBef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84400" indent="-284400" algn="l" defTabSz="914400" rtl="0" eaLnBrk="1" latinLnBrk="0" hangingPunct="1">
        <a:spcBef>
          <a:spcPts val="12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68800" indent="-284400" algn="l" defTabSz="914400" rtl="0" eaLnBrk="1" latinLnBrk="0" hangingPunct="1">
        <a:spcBef>
          <a:spcPts val="12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53200" indent="-284400" algn="l" defTabSz="914400" rtl="0" eaLnBrk="1" latinLnBrk="0" hangingPunct="1">
        <a:spcBef>
          <a:spcPts val="12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37600" indent="-284400" algn="l" defTabSz="914400" rtl="0" eaLnBrk="1" latinLnBrk="0" hangingPunct="1">
        <a:spcBef>
          <a:spcPts val="12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0" algn="l" defTabSz="9144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anne.louvet@givaudan.com" TargetMode="Externa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48000" y="540000"/>
            <a:ext cx="5593820" cy="430887"/>
          </a:xfrm>
        </p:spPr>
        <p:txBody>
          <a:bodyPr/>
          <a:lstStyle/>
          <a:p>
            <a:r>
              <a:rPr lang="fr-FR" dirty="0"/>
              <a:t>Surprise Soaps!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48000" y="1008000"/>
            <a:ext cx="5593820" cy="738664"/>
          </a:xfrm>
        </p:spPr>
        <p:txBody>
          <a:bodyPr/>
          <a:lstStyle/>
          <a:p>
            <a:r>
              <a:rPr lang="fr-FR" sz="2400" dirty="0"/>
              <a:t>Good Clean Fun for kids </a:t>
            </a:r>
          </a:p>
          <a:p>
            <a:r>
              <a:rPr lang="fr-FR" sz="2400" dirty="0"/>
              <a:t>Global Hand-</a:t>
            </a:r>
            <a:r>
              <a:rPr lang="fr-FR" sz="2400" dirty="0" err="1"/>
              <a:t>washing</a:t>
            </a:r>
            <a:r>
              <a:rPr lang="fr-FR" sz="2400" dirty="0"/>
              <a:t> </a:t>
            </a:r>
            <a:r>
              <a:rPr lang="fr-FR" sz="2400" dirty="0" err="1"/>
              <a:t>day</a:t>
            </a:r>
            <a:r>
              <a:rPr lang="fr-FR" sz="2400" dirty="0"/>
              <a:t> 2021 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2"/>
          </p:nvPr>
        </p:nvSpPr>
        <p:spPr>
          <a:xfrm>
            <a:off x="648000" y="1878202"/>
            <a:ext cx="5593820" cy="359321"/>
          </a:xfrm>
        </p:spPr>
        <p:txBody>
          <a:bodyPr/>
          <a:lstStyle/>
          <a:p>
            <a:fld id="{CADEAE37-BF0D-4796-9708-880A1F021E0F}" type="datetime1">
              <a:rPr lang="en-GB" noProof="0" smtClean="0"/>
              <a:t>09/10/2022</a:t>
            </a:fld>
            <a:endParaRPr lang="en-GB" noProof="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983" y="708338"/>
            <a:ext cx="5377033" cy="532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3515C9-C625-4D4E-89B4-405A4E8A1229}"/>
              </a:ext>
            </a:extLst>
          </p:cNvPr>
          <p:cNvSpPr txBox="1"/>
          <p:nvPr/>
        </p:nvSpPr>
        <p:spPr>
          <a:xfrm>
            <a:off x="-11151" y="66907"/>
            <a:ext cx="12890810" cy="6880303"/>
          </a:xfrm>
          <a:prstGeom prst="rect">
            <a:avLst/>
          </a:prstGeom>
          <a:noFill/>
        </p:spPr>
        <p:txBody>
          <a:bodyPr wrap="square" lIns="93600" tIns="93600" rIns="93600" bIns="93600" rtlCol="0" anchor="t" anchorCtr="0">
            <a:spAutoFit/>
          </a:bodyPr>
          <a:lstStyle/>
          <a:p>
            <a:pPr>
              <a:spcBef>
                <a:spcPts val="0"/>
              </a:spcBef>
            </a:pP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464669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5357611" y="1535279"/>
            <a:ext cx="6310649" cy="4659460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GB" sz="1200" dirty="0" err="1"/>
              <a:t>Givaudan</a:t>
            </a:r>
            <a:r>
              <a:rPr lang="en-GB" sz="1200" dirty="0"/>
              <a:t> </a:t>
            </a:r>
            <a:r>
              <a:rPr lang="en-GB" sz="1200" b="0" dirty="0"/>
              <a:t>is the world’s largest fragrance creation company. Since 2017, a team of </a:t>
            </a:r>
            <a:r>
              <a:rPr lang="en-GB" sz="1200" b="0" dirty="0" err="1"/>
              <a:t>Givaudan</a:t>
            </a:r>
            <a:r>
              <a:rPr lang="en-GB" sz="1200" b="0" dirty="0"/>
              <a:t> volunteers has been providing </a:t>
            </a:r>
            <a:r>
              <a:rPr lang="en-GB" sz="1200" dirty="0"/>
              <a:t>training in Fragrance and soap-making </a:t>
            </a:r>
            <a:r>
              <a:rPr lang="en-GB" sz="1200" b="0" dirty="0"/>
              <a:t> to groups of women in </a:t>
            </a:r>
            <a:r>
              <a:rPr lang="en-GB" sz="1200" dirty="0" err="1"/>
              <a:t>Zaatari</a:t>
            </a:r>
            <a:r>
              <a:rPr lang="en-GB" sz="1200" dirty="0"/>
              <a:t> and </a:t>
            </a:r>
            <a:r>
              <a:rPr lang="en-GB" sz="1200" dirty="0" err="1"/>
              <a:t>Mafraaq</a:t>
            </a:r>
            <a:r>
              <a:rPr lang="en-GB" sz="1200" b="0" dirty="0"/>
              <a:t>.</a:t>
            </a:r>
          </a:p>
          <a:p>
            <a:pPr marL="0" indent="0">
              <a:spcBef>
                <a:spcPts val="600"/>
              </a:spcBef>
              <a:buNone/>
            </a:pPr>
            <a:endParaRPr lang="en-GB" sz="1100" b="0" dirty="0"/>
          </a:p>
          <a:p>
            <a:pPr marL="0" indent="0">
              <a:spcBef>
                <a:spcPts val="600"/>
              </a:spcBef>
              <a:buNone/>
            </a:pPr>
            <a:r>
              <a:rPr lang="en-GB" sz="1200" b="0" dirty="0"/>
              <a:t>In 2020, </a:t>
            </a:r>
            <a:r>
              <a:rPr lang="en-GB" sz="1200" dirty="0" err="1"/>
              <a:t>Givaudan</a:t>
            </a:r>
            <a:r>
              <a:rPr lang="en-GB" sz="1200" dirty="0"/>
              <a:t> </a:t>
            </a:r>
            <a:r>
              <a:rPr lang="en-GB" sz="1200" b="0" dirty="0"/>
              <a:t>secured a contract with London School of Hygiene and Tropical </a:t>
            </a:r>
            <a:r>
              <a:rPr lang="en-GB" sz="1200" b="0" dirty="0" err="1"/>
              <a:t>Medecine</a:t>
            </a:r>
            <a:r>
              <a:rPr lang="en-GB" sz="1200" b="0" dirty="0"/>
              <a:t> (LSHTM) to partner on the </a:t>
            </a:r>
            <a:r>
              <a:rPr lang="en-GB" sz="1200" dirty="0"/>
              <a:t>Surprise Soaps </a:t>
            </a:r>
            <a:r>
              <a:rPr lang="en-GB" sz="1200" b="0" dirty="0"/>
              <a:t>research</a:t>
            </a:r>
            <a:r>
              <a:rPr lang="en-GB" sz="1200" dirty="0"/>
              <a:t> </a:t>
            </a:r>
            <a:r>
              <a:rPr lang="en-GB" sz="1200" b="0" dirty="0"/>
              <a:t>project. The project objective is </a:t>
            </a:r>
            <a:r>
              <a:rPr lang="en-GB" sz="1200" dirty="0"/>
              <a:t>to increase frequency of hand-washing and children’s engagement with hand hygiene</a:t>
            </a:r>
            <a:r>
              <a:rPr lang="en-GB" sz="1200" b="0" dirty="0"/>
              <a:t>, through the inclusion of toy animals in transparent glycerine soap.</a:t>
            </a:r>
          </a:p>
          <a:p>
            <a:pPr marL="0" indent="0">
              <a:spcBef>
                <a:spcPts val="600"/>
              </a:spcBef>
              <a:buNone/>
            </a:pPr>
            <a:endParaRPr lang="en-GB" sz="1200" b="0" dirty="0"/>
          </a:p>
          <a:p>
            <a:pPr marL="0" indent="0">
              <a:spcBef>
                <a:spcPts val="600"/>
              </a:spcBef>
              <a:buNone/>
            </a:pPr>
            <a:r>
              <a:rPr lang="en-GB" sz="1200" b="0" dirty="0" err="1"/>
              <a:t>Givaudan’s</a:t>
            </a:r>
            <a:r>
              <a:rPr lang="en-GB" sz="1200" b="0" dirty="0"/>
              <a:t> ambition was to facilitate the manufacture of the soaps in a partnership between KIMA, a Jordanian client company and the </a:t>
            </a:r>
            <a:r>
              <a:rPr lang="en-GB" sz="1200" dirty="0"/>
              <a:t>soap-making community in </a:t>
            </a:r>
            <a:r>
              <a:rPr lang="en-GB" sz="1200" dirty="0" err="1"/>
              <a:t>Zaatari</a:t>
            </a:r>
            <a:r>
              <a:rPr lang="en-GB" sz="1200" dirty="0"/>
              <a:t> camp</a:t>
            </a:r>
            <a:r>
              <a:rPr lang="en-GB" sz="1200" b="0" dirty="0"/>
              <a:t>. It was hoped that this project would contribute to ongoing work to create a </a:t>
            </a:r>
            <a:r>
              <a:rPr lang="en-GB" sz="1200" dirty="0"/>
              <a:t>sustainable small business </a:t>
            </a:r>
            <a:r>
              <a:rPr lang="en-GB" sz="1200" b="0" dirty="0"/>
              <a:t>for the ladies. Unfortunately, due to a requirement for cosmetic safety certification, the </a:t>
            </a:r>
            <a:r>
              <a:rPr lang="en-GB" sz="1200" b="0" dirty="0" err="1"/>
              <a:t>Zaatari</a:t>
            </a:r>
            <a:r>
              <a:rPr lang="en-GB" sz="1200" b="0" dirty="0"/>
              <a:t> team were not able to be involved in the soap production for the main study, but </a:t>
            </a:r>
            <a:r>
              <a:rPr lang="en-GB" sz="1200" dirty="0"/>
              <a:t>LSHTM have given their approval for the Surprise soaps project to be adapted for delivery in </a:t>
            </a:r>
            <a:r>
              <a:rPr lang="en-GB" sz="1200" dirty="0" err="1"/>
              <a:t>Zaatari</a:t>
            </a:r>
            <a:r>
              <a:rPr lang="en-GB" sz="1200" dirty="0"/>
              <a:t> as an educational activity for children.  </a:t>
            </a:r>
          </a:p>
          <a:p>
            <a:pPr marL="0" indent="0">
              <a:spcBef>
                <a:spcPts val="600"/>
              </a:spcBef>
              <a:buNone/>
            </a:pPr>
            <a:endParaRPr lang="en-GB" sz="1200" b="0" dirty="0"/>
          </a:p>
          <a:p>
            <a:pPr marL="0" indent="0">
              <a:spcBef>
                <a:spcPts val="600"/>
              </a:spcBef>
              <a:buNone/>
            </a:pPr>
            <a:r>
              <a:rPr lang="en-GB" sz="1200" b="0" dirty="0"/>
              <a:t>There is therefore a great opportunity to organise a </a:t>
            </a:r>
            <a:r>
              <a:rPr lang="en-GB" sz="1400" dirty="0"/>
              <a:t>Surprise Soaps </a:t>
            </a:r>
            <a:r>
              <a:rPr lang="en-GB" sz="1200" dirty="0"/>
              <a:t>hand-washing</a:t>
            </a:r>
            <a:r>
              <a:rPr lang="en-GB" sz="1200" b="0" dirty="0"/>
              <a:t> </a:t>
            </a:r>
            <a:r>
              <a:rPr lang="en-GB" sz="1200" dirty="0"/>
              <a:t>animation </a:t>
            </a:r>
            <a:r>
              <a:rPr lang="en-GB" sz="1200" b="0" dirty="0"/>
              <a:t>in </a:t>
            </a:r>
            <a:r>
              <a:rPr lang="en-GB" sz="1200" b="0" dirty="0" err="1"/>
              <a:t>Za’atari</a:t>
            </a:r>
            <a:r>
              <a:rPr lang="en-GB" sz="1200" b="0" dirty="0"/>
              <a:t> to coincide with </a:t>
            </a:r>
            <a:r>
              <a:rPr lang="en-GB" sz="1200" dirty="0"/>
              <a:t>Global Handwashing day, October 15 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4A5667-AD26-4366-847E-F18C1A8D0CB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07AEA-5F83-42B4-A900-6303452F2E9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F720996-3F58-4F17-A3C3-F0AED23052D5}" type="slidenum">
              <a:rPr lang="en-GB" noProof="0" smtClean="0"/>
              <a:t>2</a:t>
            </a:fld>
            <a:endParaRPr lang="en-GB" noProof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8000" y="540000"/>
            <a:ext cx="10943166" cy="800219"/>
          </a:xfrm>
        </p:spPr>
        <p:txBody>
          <a:bodyPr/>
          <a:lstStyle/>
          <a:p>
            <a:r>
              <a:rPr lang="en-GB" dirty="0"/>
              <a:t>Surprise Soaps Project</a:t>
            </a:r>
            <a:br>
              <a:rPr lang="en-GB" dirty="0"/>
            </a:br>
            <a:r>
              <a:rPr lang="en-GB" sz="2400" dirty="0">
                <a:solidFill>
                  <a:schemeClr val="tx1"/>
                </a:solidFill>
              </a:rPr>
              <a:t>Background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D734A9-6F5E-442B-999B-B33405943D8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4B2ECEB-E200-4681-B7DF-1F5C09283177}" type="datetime1">
              <a:rPr lang="en-GB" noProof="0" smtClean="0"/>
              <a:t>09/10/2022</a:t>
            </a:fld>
            <a:endParaRPr lang="en-GB" noProof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13" y="1499817"/>
            <a:ext cx="4592074" cy="4527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293217" y="5361350"/>
            <a:ext cx="6375042" cy="69546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600" rIns="93600" bIns="64800"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4392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F720996-3F58-4F17-A3C3-F0AED23052D5}" type="slidenum">
              <a:rPr lang="en-GB" noProof="0" smtClean="0"/>
              <a:t>3</a:t>
            </a:fld>
            <a:endParaRPr lang="en-GB" noProof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What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Global </a:t>
            </a:r>
            <a:r>
              <a:rPr lang="fr-FR" dirty="0" err="1"/>
              <a:t>Handwashing</a:t>
            </a:r>
            <a:r>
              <a:rPr lang="fr-FR" dirty="0"/>
              <a:t> </a:t>
            </a:r>
            <a:r>
              <a:rPr lang="fr-FR" dirty="0" err="1"/>
              <a:t>day</a:t>
            </a:r>
            <a:r>
              <a:rPr lang="fr-FR" dirty="0"/>
              <a:t> ?</a:t>
            </a: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3318412-E5EB-4486-A69E-B6234CD149D6}" type="datetime1">
              <a:rPr lang="en-GB" noProof="0" smtClean="0"/>
              <a:t>09/10/2022</a:t>
            </a:fld>
            <a:endParaRPr lang="en-GB" noProof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70" y="3962175"/>
            <a:ext cx="6839754" cy="2316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70" y="1390593"/>
            <a:ext cx="6839754" cy="2588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624" y="321973"/>
            <a:ext cx="4644980" cy="79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7677190" y="5808372"/>
            <a:ext cx="4255847" cy="358305"/>
          </a:xfrm>
          <a:prstGeom prst="rect">
            <a:avLst/>
          </a:prstGeom>
          <a:noFill/>
        </p:spPr>
        <p:txBody>
          <a:bodyPr wrap="none" lIns="93600" tIns="93600" rIns="93600" bIns="93600" rtlCol="0" anchor="t" anchorCtr="0">
            <a:spAutoFit/>
          </a:bodyPr>
          <a:lstStyle/>
          <a:p>
            <a:pPr>
              <a:spcBef>
                <a:spcPts val="0"/>
              </a:spcBef>
            </a:pPr>
            <a:r>
              <a:rPr lang="fr-FR" sz="1100" dirty="0"/>
              <a:t>https://globalhandwashing.org/global-handwashing-day/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7944275" y="2292507"/>
            <a:ext cx="3453552" cy="2803167"/>
            <a:chOff x="7738189" y="1562100"/>
            <a:chExt cx="3930668" cy="3095625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8189" y="2419350"/>
              <a:ext cx="2066925" cy="1009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8189" y="1562100"/>
              <a:ext cx="2857500" cy="857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2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4045" y="3656326"/>
              <a:ext cx="1057275" cy="96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1314" y="2645171"/>
              <a:ext cx="1428750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4" name="Picture 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45690" y="3642843"/>
              <a:ext cx="1223167" cy="718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5" name="Picture 9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23329" y="3429000"/>
              <a:ext cx="1228725" cy="1228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ZoneTexte 11"/>
          <p:cNvSpPr txBox="1"/>
          <p:nvPr/>
        </p:nvSpPr>
        <p:spPr>
          <a:xfrm>
            <a:off x="7944275" y="1852237"/>
            <a:ext cx="1752982" cy="466027"/>
          </a:xfrm>
          <a:prstGeom prst="rect">
            <a:avLst/>
          </a:prstGeom>
          <a:noFill/>
        </p:spPr>
        <p:txBody>
          <a:bodyPr wrap="none" lIns="93600" tIns="93600" rIns="93600" bIns="93600" rtlCol="0" anchor="t" anchorCtr="0">
            <a:spAutoFit/>
          </a:bodyPr>
          <a:lstStyle/>
          <a:p>
            <a:pPr>
              <a:spcBef>
                <a:spcPts val="0"/>
              </a:spcBef>
            </a:pPr>
            <a:r>
              <a:rPr lang="fr-FR" dirty="0" err="1"/>
              <a:t>Supported</a:t>
            </a:r>
            <a:r>
              <a:rPr lang="fr-FR" dirty="0"/>
              <a:t> by</a:t>
            </a:r>
          </a:p>
        </p:txBody>
      </p:sp>
    </p:spTree>
    <p:extLst>
      <p:ext uri="{BB962C8B-B14F-4D97-AF65-F5344CB8AC3E}">
        <p14:creationId xmlns:p14="http://schemas.microsoft.com/office/powerpoint/2010/main" val="3361138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722F2F-556D-46D8-B761-02202829F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3D6902-3B94-4FB3-9C57-5175BD6D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ECDBC-3E90-4B5B-B984-AF59AFC43E2F}" type="slidenum">
              <a:rPr lang="en-GB" noProof="0" smtClean="0"/>
              <a:t>4</a:t>
            </a:fld>
            <a:endParaRPr lang="en-GB" noProof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BD23C5-31EC-4499-B972-0B581821BCB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8000" y="1686836"/>
            <a:ext cx="6383865" cy="4197771"/>
          </a:xfrm>
        </p:spPr>
        <p:txBody>
          <a:bodyPr/>
          <a:lstStyle/>
          <a:p>
            <a:pPr marL="0" indent="0">
              <a:buNone/>
            </a:pPr>
            <a:r>
              <a:rPr lang="en-GB" sz="1400" dirty="0" err="1"/>
              <a:t>Givaudan</a:t>
            </a:r>
            <a:r>
              <a:rPr lang="en-GB" sz="1400" dirty="0"/>
              <a:t>, with technical support from KIMA and logistical support from </a:t>
            </a:r>
            <a:r>
              <a:rPr lang="en-GB" sz="1400" dirty="0" err="1"/>
              <a:t>Blumont</a:t>
            </a:r>
            <a:r>
              <a:rPr lang="en-GB" sz="1400" dirty="0"/>
              <a:t> and UNHCR, proposes to organise and fund the Surprise soaps activity</a:t>
            </a:r>
          </a:p>
          <a:p>
            <a:r>
              <a:rPr lang="en-GB" sz="1400" dirty="0"/>
              <a:t>Timing: </a:t>
            </a:r>
            <a:r>
              <a:rPr lang="en-GB" sz="1400" b="1" dirty="0"/>
              <a:t>Global Handwashing day Oct 15th 2021</a:t>
            </a:r>
          </a:p>
          <a:p>
            <a:r>
              <a:rPr lang="en-GB" sz="1400" dirty="0"/>
              <a:t>Target group: Primary school children (age-range 5+)</a:t>
            </a:r>
          </a:p>
          <a:p>
            <a:r>
              <a:rPr lang="en-GB" sz="1400" dirty="0"/>
              <a:t>Fun Hand-washing awareness sessions in school (protocol and content to be defined) Possibility to plan the event with support from </a:t>
            </a:r>
            <a:r>
              <a:rPr lang="en-GB" sz="1400" dirty="0">
                <a:solidFill>
                  <a:srgbClr val="00B0F0"/>
                </a:solidFill>
              </a:rPr>
              <a:t>globalhandwashing.org</a:t>
            </a:r>
          </a:p>
          <a:p>
            <a:r>
              <a:rPr lang="en-GB" sz="1400" dirty="0"/>
              <a:t>Each child takes home one or more soaps with toy inclusions</a:t>
            </a:r>
          </a:p>
          <a:p>
            <a:r>
              <a:rPr lang="en-GB" sz="1400" b="1" dirty="0"/>
              <a:t>TIGER</a:t>
            </a:r>
            <a:r>
              <a:rPr lang="en-GB" sz="1400" dirty="0"/>
              <a:t> community can be involved in preparation and communication of the project (poster creation, content creation, potential for market-research activities to monitor behaviour-change)</a:t>
            </a:r>
          </a:p>
          <a:p>
            <a:r>
              <a:rPr lang="en-GB" sz="1400" dirty="0"/>
              <a:t>Soap making community from the </a:t>
            </a:r>
            <a:r>
              <a:rPr lang="en-GB" sz="1400" b="1" dirty="0"/>
              <a:t>Made in </a:t>
            </a:r>
            <a:r>
              <a:rPr lang="en-GB" sz="1400" b="1" dirty="0" err="1"/>
              <a:t>Zaatari</a:t>
            </a:r>
            <a:r>
              <a:rPr lang="en-GB" sz="1400" b="1" dirty="0"/>
              <a:t> centre </a:t>
            </a:r>
            <a:r>
              <a:rPr lang="en-GB" sz="1400" dirty="0"/>
              <a:t>will be commissioned by </a:t>
            </a:r>
            <a:r>
              <a:rPr lang="en-GB" sz="1400" dirty="0" err="1"/>
              <a:t>Givaudan</a:t>
            </a:r>
            <a:r>
              <a:rPr lang="en-GB" sz="1400" dirty="0"/>
              <a:t> to create the Surprise soaps, thus creating a remunerated activity for up to 30 women.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0FF412B-5C44-4EB6-B870-C3B733E04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Surprise Soaps Project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B03171-FA92-4AF0-8343-7D4750C4AB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8000" y="1009199"/>
            <a:ext cx="10943166" cy="369332"/>
          </a:xfrm>
        </p:spPr>
        <p:txBody>
          <a:bodyPr/>
          <a:lstStyle/>
          <a:p>
            <a:r>
              <a:rPr lang="en-GB" sz="2400" dirty="0"/>
              <a:t>Good Clean Fun – and enhanced family hygiene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73D6D6-2023-4D04-8E4D-559D7F46B67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3346C68-5E43-421E-9A9A-5B6A9278DDA4}" type="datetime1">
              <a:rPr lang="en-GB" noProof="0" smtClean="0"/>
              <a:t>09/10/2022</a:t>
            </a:fld>
            <a:endParaRPr lang="en-GB" noProof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624" y="321973"/>
            <a:ext cx="4644980" cy="79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330" y="1760488"/>
            <a:ext cx="1887470" cy="18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128" y="3767571"/>
            <a:ext cx="1804255" cy="183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330" y="3743606"/>
            <a:ext cx="1887469" cy="185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128" y="1760489"/>
            <a:ext cx="1787486" cy="183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23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8001" y="1440003"/>
            <a:ext cx="9705368" cy="2000548"/>
          </a:xfrm>
        </p:spPr>
        <p:txBody>
          <a:bodyPr/>
          <a:lstStyle/>
          <a:p>
            <a:r>
              <a:rPr lang="en-GB" sz="4400" dirty="0">
                <a:solidFill>
                  <a:schemeClr val="accent3"/>
                </a:solidFill>
              </a:rPr>
              <a:t>Creating for happier, healthier lives with love for nature</a:t>
            </a:r>
            <a:br>
              <a:rPr lang="en-GB" sz="4400" dirty="0"/>
            </a:br>
            <a:r>
              <a:rPr lang="en-GB" sz="4400" dirty="0"/>
              <a:t>Let’s imagine together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 err="1"/>
              <a:t>Givaudan</a:t>
            </a:r>
            <a:r>
              <a:rPr lang="en-GB" dirty="0"/>
              <a:t> contact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Anne </a:t>
            </a:r>
            <a:r>
              <a:rPr lang="en-GB" dirty="0" err="1"/>
              <a:t>Louvet</a:t>
            </a:r>
            <a:r>
              <a:rPr lang="en-GB" dirty="0"/>
              <a:t>, Global Business Director  </a:t>
            </a:r>
            <a:r>
              <a:rPr lang="en-GB" dirty="0">
                <a:hlinkClick r:id="rId2"/>
              </a:rPr>
              <a:t>anne.louvet@givaudan.com</a:t>
            </a:r>
            <a:endParaRPr lang="en-GB" dirty="0"/>
          </a:p>
          <a:p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C2EC0E-1FDE-4025-AF12-5CEBAE40A88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5507C4D6-6A05-4F96-AA3C-80AAFAE18345}" type="datetime1">
              <a:rPr lang="en-GB" noProof="0" smtClean="0"/>
              <a:t>09/10/2022</a:t>
            </a:fld>
            <a:endParaRPr lang="en-GB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96D685-A04D-4389-9C33-C8BD13E00B5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15202A-1BDC-40D4-BB72-1C1DC5D0495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EF30112A-6A16-47FF-81FE-BF62920ACF7D}" type="slidenum">
              <a:rPr lang="en-GB" noProof="0" smtClean="0"/>
              <a:t>5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86309540"/>
      </p:ext>
    </p:extLst>
  </p:cSld>
  <p:clrMapOvr>
    <a:masterClrMapping/>
  </p:clrMapOvr>
</p:sld>
</file>

<file path=ppt/theme/theme1.xml><?xml version="1.0" encoding="utf-8"?>
<a:theme xmlns:a="http://schemas.openxmlformats.org/drawingml/2006/main" name="GIV_Yellow_Floating_Market_16_9">
  <a:themeElements>
    <a:clrScheme name="GIV Yellow">
      <a:dk1>
        <a:sysClr val="windowText" lastClr="000000"/>
      </a:dk1>
      <a:lt1>
        <a:sysClr val="window" lastClr="FFFFFF"/>
      </a:lt1>
      <a:dk2>
        <a:srgbClr val="F8B403"/>
      </a:dk2>
      <a:lt2>
        <a:srgbClr val="A6A6A6"/>
      </a:lt2>
      <a:accent1>
        <a:srgbClr val="B06C00"/>
      </a:accent1>
      <a:accent2>
        <a:srgbClr val="E58B0A"/>
      </a:accent2>
      <a:accent3>
        <a:srgbClr val="F8B403"/>
      </a:accent3>
      <a:accent4>
        <a:srgbClr val="F6CA00"/>
      </a:accent4>
      <a:accent5>
        <a:srgbClr val="F4E239"/>
      </a:accent5>
      <a:accent6>
        <a:srgbClr val="000000"/>
      </a:accent6>
      <a:hlink>
        <a:srgbClr val="F8B403"/>
      </a:hlink>
      <a:folHlink>
        <a:srgbClr val="F8B403"/>
      </a:folHlink>
    </a:clrScheme>
    <a:fontScheme name="Givaudan">
      <a:majorFont>
        <a:latin typeface="Georgia"/>
        <a:ea typeface=""/>
        <a:cs typeface=""/>
      </a:majorFont>
      <a:minorFont>
        <a:latin typeface="Verdan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solidFill>
            <a:schemeClr val="accent3"/>
          </a:solidFill>
        </a:ln>
      </a:spPr>
      <a:bodyPr lIns="93600" rIns="93600" bIns="64800"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93600" tIns="93600" rIns="93600" bIns="93600" rtlCol="0" anchor="t" anchorCtr="0">
        <a:spAutoFit/>
      </a:bodyPr>
      <a:lstStyle>
        <a:defPPr>
          <a:spcBef>
            <a:spcPts val="0"/>
          </a:spcBef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GIV_Yellow_Floating_Market_16_9" id="{1084DB6E-FE45-41F0-8ADF-111675B55B59}" vid="{8EF581D1-1C54-4A09-A34C-42B155C87E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GIV_Yellow_Floating_Market_16_9</Template>
  <TotalTime>411</TotalTime>
  <Words>434</Words>
  <Application>Microsoft Macintosh PowerPoint</Application>
  <PresentationFormat>Widescreen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Georgia</vt:lpstr>
      <vt:lpstr>Verdana</vt:lpstr>
      <vt:lpstr>GIV_Yellow_Floating_Market_16_9</vt:lpstr>
      <vt:lpstr>Surprise Soaps!</vt:lpstr>
      <vt:lpstr>Surprise Soaps Project Background</vt:lpstr>
      <vt:lpstr>What is Global Handwashing day ?</vt:lpstr>
      <vt:lpstr>Surprise Soaps Project</vt:lpstr>
      <vt:lpstr>Creating for happier, healthier lives with love for nature Let’s imagine together</vt:lpstr>
    </vt:vector>
  </TitlesOfParts>
  <Company>Givaudan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Surprise Soaps!</dc:title>
  <dc:creator>Louvet Anne</dc:creator>
  <cp:lastModifiedBy>Helen Storey</cp:lastModifiedBy>
  <cp:revision>15</cp:revision>
  <dcterms:created xsi:type="dcterms:W3CDTF">2021-04-29T09:49:57Z</dcterms:created>
  <dcterms:modified xsi:type="dcterms:W3CDTF">2022-10-09T16:17:32Z</dcterms:modified>
</cp:coreProperties>
</file>