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6" r:id="rId4"/>
  </p:sldMasterIdLst>
  <p:notesMasterIdLst>
    <p:notesMasterId r:id="rId24"/>
  </p:notesMasterIdLst>
  <p:handoutMasterIdLst>
    <p:handoutMasterId r:id="rId25"/>
  </p:handoutMasterIdLst>
  <p:sldIdLst>
    <p:sldId id="256" r:id="rId5"/>
    <p:sldId id="277" r:id="rId6"/>
    <p:sldId id="294" r:id="rId7"/>
    <p:sldId id="261" r:id="rId8"/>
    <p:sldId id="295" r:id="rId9"/>
    <p:sldId id="262" r:id="rId10"/>
    <p:sldId id="289" r:id="rId11"/>
    <p:sldId id="264" r:id="rId12"/>
    <p:sldId id="266" r:id="rId13"/>
    <p:sldId id="293" r:id="rId14"/>
    <p:sldId id="296" r:id="rId15"/>
    <p:sldId id="270" r:id="rId16"/>
    <p:sldId id="282" r:id="rId17"/>
    <p:sldId id="275" r:id="rId18"/>
    <p:sldId id="297" r:id="rId19"/>
    <p:sldId id="298" r:id="rId20"/>
    <p:sldId id="299" r:id="rId21"/>
    <p:sldId id="300" r:id="rId22"/>
    <p:sldId id="276" r:id="rId23"/>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6D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884" y="48"/>
      </p:cViewPr>
      <p:guideLst>
        <p:guide orient="horz" pos="33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Brett" userId="S::r.brett@arts.ac.uk::6e2cece0-1e06-4858-a60b-23b63e9da0ea" providerId="AD" clId="Web-{DE424EF1-4D66-64E0-9684-3E8926475A92}"/>
    <pc:docChg chg="modSld">
      <pc:chgData name="Rachel Brett" userId="S::r.brett@arts.ac.uk::6e2cece0-1e06-4858-a60b-23b63e9da0ea" providerId="AD" clId="Web-{DE424EF1-4D66-64E0-9684-3E8926475A92}" dt="2025-04-15T15:59:32.162" v="24"/>
      <pc:docMkLst>
        <pc:docMk/>
      </pc:docMkLst>
      <pc:sldChg chg="modSp">
        <pc:chgData name="Rachel Brett" userId="S::r.brett@arts.ac.uk::6e2cece0-1e06-4858-a60b-23b63e9da0ea" providerId="AD" clId="Web-{DE424EF1-4D66-64E0-9684-3E8926475A92}" dt="2025-04-15T15:58:54.144" v="21" actId="20577"/>
        <pc:sldMkLst>
          <pc:docMk/>
          <pc:sldMk cId="1642425379" sldId="256"/>
        </pc:sldMkLst>
        <pc:spChg chg="mod">
          <ac:chgData name="Rachel Brett" userId="S::r.brett@arts.ac.uk::6e2cece0-1e06-4858-a60b-23b63e9da0ea" providerId="AD" clId="Web-{DE424EF1-4D66-64E0-9684-3E8926475A92}" dt="2025-04-15T15:58:54.144" v="21" actId="20577"/>
          <ac:spMkLst>
            <pc:docMk/>
            <pc:sldMk cId="1642425379" sldId="256"/>
            <ac:spMk id="2" creationId="{216815C6-3AD0-46E6-A74A-1967BD91AF50}"/>
          </ac:spMkLst>
        </pc:spChg>
        <pc:spChg chg="mod">
          <ac:chgData name="Rachel Brett" userId="S::r.brett@arts.ac.uk::6e2cece0-1e06-4858-a60b-23b63e9da0ea" providerId="AD" clId="Web-{DE424EF1-4D66-64E0-9684-3E8926475A92}" dt="2025-04-15T15:58:45.362" v="20" actId="14100"/>
          <ac:spMkLst>
            <pc:docMk/>
            <pc:sldMk cId="1642425379" sldId="256"/>
            <ac:spMk id="3" creationId="{1901B20D-4C28-4DA3-ABBD-718C22A5E58B}"/>
          </ac:spMkLst>
        </pc:spChg>
      </pc:sldChg>
      <pc:sldChg chg="addSp delSp modSp mod modClrScheme chgLayout">
        <pc:chgData name="Rachel Brett" userId="S::r.brett@arts.ac.uk::6e2cece0-1e06-4858-a60b-23b63e9da0ea" providerId="AD" clId="Web-{DE424EF1-4D66-64E0-9684-3E8926475A92}" dt="2025-04-15T15:54:50.391" v="9"/>
        <pc:sldMkLst>
          <pc:docMk/>
          <pc:sldMk cId="1593920805" sldId="262"/>
        </pc:sldMkLst>
        <pc:spChg chg="mod">
          <ac:chgData name="Rachel Brett" userId="S::r.brett@arts.ac.uk::6e2cece0-1e06-4858-a60b-23b63e9da0ea" providerId="AD" clId="Web-{DE424EF1-4D66-64E0-9684-3E8926475A92}" dt="2025-04-15T15:54:50.391" v="9"/>
          <ac:spMkLst>
            <pc:docMk/>
            <pc:sldMk cId="1593920805" sldId="262"/>
            <ac:spMk id="2" creationId="{75031FE9-9059-4FE8-B4AC-9771F23A1B89}"/>
          </ac:spMkLst>
        </pc:spChg>
        <pc:spChg chg="mod">
          <ac:chgData name="Rachel Brett" userId="S::r.brett@arts.ac.uk::6e2cece0-1e06-4858-a60b-23b63e9da0ea" providerId="AD" clId="Web-{DE424EF1-4D66-64E0-9684-3E8926475A92}" dt="2025-04-15T15:54:50.391" v="9"/>
          <ac:spMkLst>
            <pc:docMk/>
            <pc:sldMk cId="1593920805" sldId="262"/>
            <ac:spMk id="4" creationId="{AC1C80FB-53F9-42EE-B1E6-D0F998EC5DFA}"/>
          </ac:spMkLst>
        </pc:spChg>
        <pc:spChg chg="mod">
          <ac:chgData name="Rachel Brett" userId="S::r.brett@arts.ac.uk::6e2cece0-1e06-4858-a60b-23b63e9da0ea" providerId="AD" clId="Web-{DE424EF1-4D66-64E0-9684-3E8926475A92}" dt="2025-04-15T15:54:50.391" v="9"/>
          <ac:spMkLst>
            <pc:docMk/>
            <pc:sldMk cId="1593920805" sldId="262"/>
            <ac:spMk id="6" creationId="{7E7D4C34-22A0-4D54-A07D-E1E9A11463E5}"/>
          </ac:spMkLst>
        </pc:spChg>
        <pc:spChg chg="mod">
          <ac:chgData name="Rachel Brett" userId="S::r.brett@arts.ac.uk::6e2cece0-1e06-4858-a60b-23b63e9da0ea" providerId="AD" clId="Web-{DE424EF1-4D66-64E0-9684-3E8926475A92}" dt="2025-04-15T15:54:50.391" v="9"/>
          <ac:spMkLst>
            <pc:docMk/>
            <pc:sldMk cId="1593920805" sldId="262"/>
            <ac:spMk id="8" creationId="{51C26CE0-2506-4B44-A26F-C12BFA5B18B5}"/>
          </ac:spMkLst>
        </pc:spChg>
        <pc:spChg chg="mod">
          <ac:chgData name="Rachel Brett" userId="S::r.brett@arts.ac.uk::6e2cece0-1e06-4858-a60b-23b63e9da0ea" providerId="AD" clId="Web-{DE424EF1-4D66-64E0-9684-3E8926475A92}" dt="2025-04-15T15:54:50.391" v="9"/>
          <ac:spMkLst>
            <pc:docMk/>
            <pc:sldMk cId="1593920805" sldId="262"/>
            <ac:spMk id="82" creationId="{CE36A058-BEC2-4BC5-A467-F2EB2A365051}"/>
          </ac:spMkLst>
        </pc:spChg>
      </pc:sldChg>
      <pc:sldChg chg="addSp delSp modSp mod modClrScheme chgLayout">
        <pc:chgData name="Rachel Brett" userId="S::r.brett@arts.ac.uk::6e2cece0-1e06-4858-a60b-23b63e9da0ea" providerId="AD" clId="Web-{DE424EF1-4D66-64E0-9684-3E8926475A92}" dt="2025-04-15T15:59:32.162" v="24"/>
        <pc:sldMkLst>
          <pc:docMk/>
          <pc:sldMk cId="2243494996" sldId="277"/>
        </pc:sldMkLst>
      </pc:sldChg>
    </pc:docChg>
  </pc:docChgLst>
  <pc:docChgLst>
    <pc:chgData name="Rachel Brett" userId="6e2cece0-1e06-4858-a60b-23b63e9da0ea" providerId="ADAL" clId="{361974F0-2A7D-4AF6-8CBD-B3231F88D1AB}"/>
    <pc:docChg chg="custSel modSld">
      <pc:chgData name="Rachel Brett" userId="6e2cece0-1e06-4858-a60b-23b63e9da0ea" providerId="ADAL" clId="{361974F0-2A7D-4AF6-8CBD-B3231F88D1AB}" dt="2025-05-13T08:39:23.487" v="0" actId="33524"/>
      <pc:docMkLst>
        <pc:docMk/>
      </pc:docMkLst>
      <pc:sldChg chg="modSp mod">
        <pc:chgData name="Rachel Brett" userId="6e2cece0-1e06-4858-a60b-23b63e9da0ea" providerId="ADAL" clId="{361974F0-2A7D-4AF6-8CBD-B3231F88D1AB}" dt="2025-05-13T08:39:23.487" v="0" actId="33524"/>
        <pc:sldMkLst>
          <pc:docMk/>
          <pc:sldMk cId="1738561688" sldId="261"/>
        </pc:sldMkLst>
        <pc:spChg chg="mod">
          <ac:chgData name="Rachel Brett" userId="6e2cece0-1e06-4858-a60b-23b63e9da0ea" providerId="ADAL" clId="{361974F0-2A7D-4AF6-8CBD-B3231F88D1AB}" dt="2025-05-13T08:39:23.487" v="0" actId="33524"/>
          <ac:spMkLst>
            <pc:docMk/>
            <pc:sldMk cId="1738561688" sldId="261"/>
            <ac:spMk id="60" creationId="{A152DBD3-C9BF-93AB-A144-71A3701C468F}"/>
          </ac:spMkLst>
        </pc:spChg>
      </pc:sldChg>
    </pc:docChg>
  </pc:docChgLst>
  <pc:docChgLst>
    <pc:chgData name="Rachel Brett" userId="S::r.brett@arts.ac.uk::6e2cece0-1e06-4858-a60b-23b63e9da0ea" providerId="AD" clId="Web-{25C60473-CD06-93C8-A9A1-E15FD24BE516}"/>
    <pc:docChg chg="modSld">
      <pc:chgData name="Rachel Brett" userId="S::r.brett@arts.ac.uk::6e2cece0-1e06-4858-a60b-23b63e9da0ea" providerId="AD" clId="Web-{25C60473-CD06-93C8-A9A1-E15FD24BE516}" dt="2025-05-11T10:59:37.384" v="1" actId="20577"/>
      <pc:docMkLst>
        <pc:docMk/>
      </pc:docMkLst>
      <pc:sldChg chg="modSp">
        <pc:chgData name="Rachel Brett" userId="S::r.brett@arts.ac.uk::6e2cece0-1e06-4858-a60b-23b63e9da0ea" providerId="AD" clId="Web-{25C60473-CD06-93C8-A9A1-E15FD24BE516}" dt="2025-05-11T10:59:37.384" v="1" actId="20577"/>
        <pc:sldMkLst>
          <pc:docMk/>
          <pc:sldMk cId="3666952318" sldId="297"/>
        </pc:sldMkLst>
        <pc:spChg chg="mod">
          <ac:chgData name="Rachel Brett" userId="S::r.brett@arts.ac.uk::6e2cece0-1e06-4858-a60b-23b63e9da0ea" providerId="AD" clId="Web-{25C60473-CD06-93C8-A9A1-E15FD24BE516}" dt="2025-05-11T10:59:37.384" v="1" actId="20577"/>
          <ac:spMkLst>
            <pc:docMk/>
            <pc:sldMk cId="3666952318" sldId="297"/>
            <ac:spMk id="10" creationId="{162A7821-A7C3-C24D-5744-F9B7A8816D93}"/>
          </ac:spMkLst>
        </pc:spChg>
      </pc:sldChg>
    </pc:docChg>
  </pc:docChgLst>
  <pc:docChgLst>
    <pc:chgData name="Rachel Brett" userId="S::r.brett@arts.ac.uk::6e2cece0-1e06-4858-a60b-23b63e9da0ea" providerId="AD" clId="Web-{FC46A028-775F-A2FB-CAEF-32DBE04C77D9}"/>
    <pc:docChg chg="modSld">
      <pc:chgData name="Rachel Brett" userId="S::r.brett@arts.ac.uk::6e2cece0-1e06-4858-a60b-23b63e9da0ea" providerId="AD" clId="Web-{FC46A028-775F-A2FB-CAEF-32DBE04C77D9}" dt="2025-04-25T09:25:37.129" v="143"/>
      <pc:docMkLst>
        <pc:docMk/>
      </pc:docMkLst>
      <pc:sldChg chg="modSp">
        <pc:chgData name="Rachel Brett" userId="S::r.brett@arts.ac.uk::6e2cece0-1e06-4858-a60b-23b63e9da0ea" providerId="AD" clId="Web-{FC46A028-775F-A2FB-CAEF-32DBE04C77D9}" dt="2025-04-25T09:15:47.852" v="45" actId="20577"/>
        <pc:sldMkLst>
          <pc:docMk/>
          <pc:sldMk cId="1642425379" sldId="256"/>
        </pc:sldMkLst>
        <pc:spChg chg="mod">
          <ac:chgData name="Rachel Brett" userId="S::r.brett@arts.ac.uk::6e2cece0-1e06-4858-a60b-23b63e9da0ea" providerId="AD" clId="Web-{FC46A028-775F-A2FB-CAEF-32DBE04C77D9}" dt="2025-04-25T09:15:47.852" v="45" actId="20577"/>
          <ac:spMkLst>
            <pc:docMk/>
            <pc:sldMk cId="1642425379" sldId="256"/>
            <ac:spMk id="2" creationId="{216815C6-3AD0-46E6-A74A-1967BD91AF50}"/>
          </ac:spMkLst>
        </pc:spChg>
        <pc:spChg chg="mod">
          <ac:chgData name="Rachel Brett" userId="S::r.brett@arts.ac.uk::6e2cece0-1e06-4858-a60b-23b63e9da0ea" providerId="AD" clId="Web-{FC46A028-775F-A2FB-CAEF-32DBE04C77D9}" dt="2025-04-25T09:08:24.398" v="1" actId="20577"/>
          <ac:spMkLst>
            <pc:docMk/>
            <pc:sldMk cId="1642425379" sldId="256"/>
            <ac:spMk id="3" creationId="{1901B20D-4C28-4DA3-ABBD-718C22A5E58B}"/>
          </ac:spMkLst>
        </pc:spChg>
      </pc:sldChg>
      <pc:sldChg chg="modSp">
        <pc:chgData name="Rachel Brett" userId="S::r.brett@arts.ac.uk::6e2cece0-1e06-4858-a60b-23b63e9da0ea" providerId="AD" clId="Web-{FC46A028-775F-A2FB-CAEF-32DBE04C77D9}" dt="2025-04-25T09:09:33.731" v="15" actId="1076"/>
        <pc:sldMkLst>
          <pc:docMk/>
          <pc:sldMk cId="1738561688" sldId="261"/>
        </pc:sldMkLst>
        <pc:spChg chg="mod">
          <ac:chgData name="Rachel Brett" userId="S::r.brett@arts.ac.uk::6e2cece0-1e06-4858-a60b-23b63e9da0ea" providerId="AD" clId="Web-{FC46A028-775F-A2FB-CAEF-32DBE04C77D9}" dt="2025-04-25T09:09:24.137" v="14" actId="20577"/>
          <ac:spMkLst>
            <pc:docMk/>
            <pc:sldMk cId="1738561688" sldId="261"/>
            <ac:spMk id="60" creationId="{A152DBD3-C9BF-93AB-A144-71A3701C468F}"/>
          </ac:spMkLst>
        </pc:spChg>
        <pc:picChg chg="mod">
          <ac:chgData name="Rachel Brett" userId="S::r.brett@arts.ac.uk::6e2cece0-1e06-4858-a60b-23b63e9da0ea" providerId="AD" clId="Web-{FC46A028-775F-A2FB-CAEF-32DBE04C77D9}" dt="2025-04-25T09:09:33.731" v="15" actId="1076"/>
          <ac:picMkLst>
            <pc:docMk/>
            <pc:sldMk cId="1738561688" sldId="261"/>
            <ac:picMk id="2" creationId="{671E04F3-7B81-86A0-58AD-23614978995E}"/>
          </ac:picMkLst>
        </pc:picChg>
      </pc:sldChg>
      <pc:sldChg chg="addSp delSp modSp mod modClrScheme chgLayout">
        <pc:chgData name="Rachel Brett" userId="S::r.brett@arts.ac.uk::6e2cece0-1e06-4858-a60b-23b63e9da0ea" providerId="AD" clId="Web-{FC46A028-775F-A2FB-CAEF-32DBE04C77D9}" dt="2025-04-25T09:24:52.938" v="139" actId="14100"/>
        <pc:sldMkLst>
          <pc:docMk/>
          <pc:sldMk cId="1593920805" sldId="262"/>
        </pc:sldMkLst>
        <pc:spChg chg="mod ord">
          <ac:chgData name="Rachel Brett" userId="S::r.brett@arts.ac.uk::6e2cece0-1e06-4858-a60b-23b63e9da0ea" providerId="AD" clId="Web-{FC46A028-775F-A2FB-CAEF-32DBE04C77D9}" dt="2025-04-25T09:18:42.583" v="72" actId="14100"/>
          <ac:spMkLst>
            <pc:docMk/>
            <pc:sldMk cId="1593920805" sldId="262"/>
            <ac:spMk id="2" creationId="{75031FE9-9059-4FE8-B4AC-9771F23A1B89}"/>
          </ac:spMkLst>
        </pc:spChg>
        <pc:spChg chg="mod ord">
          <ac:chgData name="Rachel Brett" userId="S::r.brett@arts.ac.uk::6e2cece0-1e06-4858-a60b-23b63e9da0ea" providerId="AD" clId="Web-{FC46A028-775F-A2FB-CAEF-32DBE04C77D9}" dt="2025-04-25T09:18:53.006" v="76" actId="14100"/>
          <ac:spMkLst>
            <pc:docMk/>
            <pc:sldMk cId="1593920805" sldId="262"/>
            <ac:spMk id="4" creationId="{AC1C80FB-53F9-42EE-B1E6-D0F998EC5DFA}"/>
          </ac:spMkLst>
        </pc:spChg>
        <pc:spChg chg="mod ord">
          <ac:chgData name="Rachel Brett" userId="S::r.brett@arts.ac.uk::6e2cece0-1e06-4858-a60b-23b63e9da0ea" providerId="AD" clId="Web-{FC46A028-775F-A2FB-CAEF-32DBE04C77D9}" dt="2025-04-25T09:17:32.547" v="56" actId="688"/>
          <ac:spMkLst>
            <pc:docMk/>
            <pc:sldMk cId="1593920805" sldId="262"/>
            <ac:spMk id="6" creationId="{7E7D4C34-22A0-4D54-A07D-E1E9A11463E5}"/>
          </ac:spMkLst>
        </pc:spChg>
        <pc:spChg chg="mod ord">
          <ac:chgData name="Rachel Brett" userId="S::r.brett@arts.ac.uk::6e2cece0-1e06-4858-a60b-23b63e9da0ea" providerId="AD" clId="Web-{FC46A028-775F-A2FB-CAEF-32DBE04C77D9}" dt="2025-04-25T09:17:52.939" v="60" actId="20577"/>
          <ac:spMkLst>
            <pc:docMk/>
            <pc:sldMk cId="1593920805" sldId="262"/>
            <ac:spMk id="8" creationId="{51C26CE0-2506-4B44-A26F-C12BFA5B18B5}"/>
          </ac:spMkLst>
        </pc:spChg>
        <pc:spChg chg="add mod">
          <ac:chgData name="Rachel Brett" userId="S::r.brett@arts.ac.uk::6e2cece0-1e06-4858-a60b-23b63e9da0ea" providerId="AD" clId="Web-{FC46A028-775F-A2FB-CAEF-32DBE04C77D9}" dt="2025-04-25T09:24:52.938" v="139" actId="14100"/>
          <ac:spMkLst>
            <pc:docMk/>
            <pc:sldMk cId="1593920805" sldId="262"/>
            <ac:spMk id="13" creationId="{94118B1E-9F33-511C-F01D-9C344171D051}"/>
          </ac:spMkLst>
        </pc:spChg>
        <pc:spChg chg="mod ord">
          <ac:chgData name="Rachel Brett" userId="S::r.brett@arts.ac.uk::6e2cece0-1e06-4858-a60b-23b63e9da0ea" providerId="AD" clId="Web-{FC46A028-775F-A2FB-CAEF-32DBE04C77D9}" dt="2025-04-25T09:17:17.499" v="50"/>
          <ac:spMkLst>
            <pc:docMk/>
            <pc:sldMk cId="1593920805" sldId="262"/>
            <ac:spMk id="82" creationId="{CE36A058-BEC2-4BC5-A467-F2EB2A365051}"/>
          </ac:spMkLst>
        </pc:spChg>
      </pc:sldChg>
      <pc:sldChg chg="delSp modSp">
        <pc:chgData name="Rachel Brett" userId="S::r.brett@arts.ac.uk::6e2cece0-1e06-4858-a60b-23b63e9da0ea" providerId="AD" clId="Web-{FC46A028-775F-A2FB-CAEF-32DBE04C77D9}" dt="2025-04-25T09:25:37.129" v="143"/>
        <pc:sldMkLst>
          <pc:docMk/>
          <pc:sldMk cId="1346372204" sldId="264"/>
        </pc:sldMkLst>
        <pc:spChg chg="mod">
          <ac:chgData name="Rachel Brett" userId="S::r.brett@arts.ac.uk::6e2cece0-1e06-4858-a60b-23b63e9da0ea" providerId="AD" clId="Web-{FC46A028-775F-A2FB-CAEF-32DBE04C77D9}" dt="2025-04-25T09:25:32.644" v="141" actId="20577"/>
          <ac:spMkLst>
            <pc:docMk/>
            <pc:sldMk cId="1346372204" sldId="264"/>
            <ac:spMk id="2" creationId="{537E1C88-627C-4655-A4FB-0BB02EDB078A}"/>
          </ac:spMkLst>
        </pc:spChg>
      </pc:sldChg>
      <pc:sldChg chg="modSp">
        <pc:chgData name="Rachel Brett" userId="S::r.brett@arts.ac.uk::6e2cece0-1e06-4858-a60b-23b63e9da0ea" providerId="AD" clId="Web-{FC46A028-775F-A2FB-CAEF-32DBE04C77D9}" dt="2025-04-25T09:10:10.468" v="16" actId="20577"/>
        <pc:sldMkLst>
          <pc:docMk/>
          <pc:sldMk cId="2243494996" sldId="277"/>
        </pc:sldMkLst>
        <pc:spChg chg="mod">
          <ac:chgData name="Rachel Brett" userId="S::r.brett@arts.ac.uk::6e2cece0-1e06-4858-a60b-23b63e9da0ea" providerId="AD" clId="Web-{FC46A028-775F-A2FB-CAEF-32DBE04C77D9}" dt="2025-04-25T09:08:39.933" v="2" actId="20577"/>
          <ac:spMkLst>
            <pc:docMk/>
            <pc:sldMk cId="2243494996" sldId="277"/>
            <ac:spMk id="95" creationId="{B2A9107F-E5A2-0D82-579E-853A8535FBA6}"/>
          </ac:spMkLst>
        </pc:spChg>
        <pc:spChg chg="mod">
          <ac:chgData name="Rachel Brett" userId="S::r.brett@arts.ac.uk::6e2cece0-1e06-4858-a60b-23b63e9da0ea" providerId="AD" clId="Web-{FC46A028-775F-A2FB-CAEF-32DBE04C77D9}" dt="2025-04-25T09:08:55.057" v="6" actId="20577"/>
          <ac:spMkLst>
            <pc:docMk/>
            <pc:sldMk cId="2243494996" sldId="277"/>
            <ac:spMk id="96" creationId="{FC7601EB-7475-1B56-B481-3049E576B13B}"/>
          </ac:spMkLst>
        </pc:spChg>
        <pc:spChg chg="mod">
          <ac:chgData name="Rachel Brett" userId="S::r.brett@arts.ac.uk::6e2cece0-1e06-4858-a60b-23b63e9da0ea" providerId="AD" clId="Web-{FC46A028-775F-A2FB-CAEF-32DBE04C77D9}" dt="2025-04-25T09:08:59.901" v="7" actId="20577"/>
          <ac:spMkLst>
            <pc:docMk/>
            <pc:sldMk cId="2243494996" sldId="277"/>
            <ac:spMk id="97" creationId="{368CD084-391F-3BAF-F18D-7C2598917F1D}"/>
          </ac:spMkLst>
        </pc:spChg>
        <pc:spChg chg="mod">
          <ac:chgData name="Rachel Brett" userId="S::r.brett@arts.ac.uk::6e2cece0-1e06-4858-a60b-23b63e9da0ea" providerId="AD" clId="Web-{FC46A028-775F-A2FB-CAEF-32DBE04C77D9}" dt="2025-04-25T09:09:08.667" v="9" actId="20577"/>
          <ac:spMkLst>
            <pc:docMk/>
            <pc:sldMk cId="2243494996" sldId="277"/>
            <ac:spMk id="98" creationId="{83AD3BC0-0F88-E788-0BEA-F3BBAA226DF3}"/>
          </ac:spMkLst>
        </pc:spChg>
        <pc:spChg chg="mod">
          <ac:chgData name="Rachel Brett" userId="S::r.brett@arts.ac.uk::6e2cece0-1e06-4858-a60b-23b63e9da0ea" providerId="AD" clId="Web-{FC46A028-775F-A2FB-CAEF-32DBE04C77D9}" dt="2025-04-25T09:09:04.182" v="8" actId="20577"/>
          <ac:spMkLst>
            <pc:docMk/>
            <pc:sldMk cId="2243494996" sldId="277"/>
            <ac:spMk id="99" creationId="{F0EA41DA-3A7F-A16B-8549-580107BEB99A}"/>
          </ac:spMkLst>
        </pc:spChg>
        <pc:spChg chg="mod">
          <ac:chgData name="Rachel Brett" userId="S::r.brett@arts.ac.uk::6e2cece0-1e06-4858-a60b-23b63e9da0ea" providerId="AD" clId="Web-{FC46A028-775F-A2FB-CAEF-32DBE04C77D9}" dt="2025-04-25T09:10:10.468" v="16" actId="20577"/>
          <ac:spMkLst>
            <pc:docMk/>
            <pc:sldMk cId="2243494996" sldId="277"/>
            <ac:spMk id="100" creationId="{1A333B05-0D19-2246-3EBF-81BFDFD09FEC}"/>
          </ac:spMkLst>
        </pc:spChg>
        <pc:spChg chg="mod">
          <ac:chgData name="Rachel Brett" userId="S::r.brett@arts.ac.uk::6e2cece0-1e06-4858-a60b-23b63e9da0ea" providerId="AD" clId="Web-{FC46A028-775F-A2FB-CAEF-32DBE04C77D9}" dt="2025-04-25T09:08:44.337" v="3" actId="20577"/>
          <ac:spMkLst>
            <pc:docMk/>
            <pc:sldMk cId="2243494996" sldId="277"/>
            <ac:spMk id="101" creationId="{460A9138-A6A1-0CB7-7664-EB65EB0710FF}"/>
          </ac:spMkLst>
        </pc:spChg>
      </pc:sldChg>
      <pc:sldChg chg="delSp modSp">
        <pc:chgData name="Rachel Brett" userId="S::r.brett@arts.ac.uk::6e2cece0-1e06-4858-a60b-23b63e9da0ea" providerId="AD" clId="Web-{FC46A028-775F-A2FB-CAEF-32DBE04C77D9}" dt="2025-04-25T09:23:09.399" v="126" actId="14100"/>
        <pc:sldMkLst>
          <pc:docMk/>
          <pc:sldMk cId="1844941827" sldId="289"/>
        </pc:sldMkLst>
        <pc:spChg chg="mod">
          <ac:chgData name="Rachel Brett" userId="S::r.brett@arts.ac.uk::6e2cece0-1e06-4858-a60b-23b63e9da0ea" providerId="AD" clId="Web-{FC46A028-775F-A2FB-CAEF-32DBE04C77D9}" dt="2025-04-25T09:23:09.399" v="126" actId="14100"/>
          <ac:spMkLst>
            <pc:docMk/>
            <pc:sldMk cId="1844941827" sldId="289"/>
            <ac:spMk id="2" creationId="{75031FE9-9059-4FE8-B4AC-9771F23A1B89}"/>
          </ac:spMkLst>
        </pc:spChg>
        <pc:spChg chg="mod">
          <ac:chgData name="Rachel Brett" userId="S::r.brett@arts.ac.uk::6e2cece0-1e06-4858-a60b-23b63e9da0ea" providerId="AD" clId="Web-{FC46A028-775F-A2FB-CAEF-32DBE04C77D9}" dt="2025-04-25T09:21:47.862" v="109" actId="20577"/>
          <ac:spMkLst>
            <pc:docMk/>
            <pc:sldMk cId="1844941827" sldId="289"/>
            <ac:spMk id="3" creationId="{D4A2EB3F-4D60-451F-8F45-7D6654D2FCD9}"/>
          </ac:spMkLst>
        </pc:spChg>
      </pc:sldChg>
      <pc:sldChg chg="modSp">
        <pc:chgData name="Rachel Brett" userId="S::r.brett@arts.ac.uk::6e2cece0-1e06-4858-a60b-23b63e9da0ea" providerId="AD" clId="Web-{FC46A028-775F-A2FB-CAEF-32DBE04C77D9}" dt="2025-04-25T09:09:16.902" v="11" actId="20577"/>
        <pc:sldMkLst>
          <pc:docMk/>
          <pc:sldMk cId="2126864800" sldId="294"/>
        </pc:sldMkLst>
        <pc:spChg chg="mod">
          <ac:chgData name="Rachel Brett" userId="S::r.brett@arts.ac.uk::6e2cece0-1e06-4858-a60b-23b63e9da0ea" providerId="AD" clId="Web-{FC46A028-775F-A2FB-CAEF-32DBE04C77D9}" dt="2025-04-25T09:09:16.902" v="11" actId="20577"/>
          <ac:spMkLst>
            <pc:docMk/>
            <pc:sldMk cId="2126864800" sldId="294"/>
            <ac:spMk id="15" creationId="{4ECC0A83-CCA4-5E97-BB56-8D390ED1EBFA}"/>
          </ac:spMkLst>
        </pc:spChg>
      </pc:sldChg>
      <pc:sldChg chg="addSp delSp modSp mod modClrScheme chgLayout">
        <pc:chgData name="Rachel Brett" userId="S::r.brett@arts.ac.uk::6e2cece0-1e06-4858-a60b-23b63e9da0ea" providerId="AD" clId="Web-{FC46A028-775F-A2FB-CAEF-32DBE04C77D9}" dt="2025-04-25T09:23:41.355" v="128" actId="20577"/>
        <pc:sldMkLst>
          <pc:docMk/>
          <pc:sldMk cId="3124848491" sldId="295"/>
        </pc:sldMkLst>
        <pc:spChg chg="mod ord">
          <ac:chgData name="Rachel Brett" userId="S::r.brett@arts.ac.uk::6e2cece0-1e06-4858-a60b-23b63e9da0ea" providerId="AD" clId="Web-{FC46A028-775F-A2FB-CAEF-32DBE04C77D9}" dt="2025-04-25T09:14:10.251" v="27"/>
          <ac:spMkLst>
            <pc:docMk/>
            <pc:sldMk cId="3124848491" sldId="295"/>
            <ac:spMk id="5" creationId="{F850F1F2-0442-5CC8-49AD-DD97F054D3FD}"/>
          </ac:spMkLst>
        </pc:spChg>
        <pc:spChg chg="add del mod">
          <ac:chgData name="Rachel Brett" userId="S::r.brett@arts.ac.uk::6e2cece0-1e06-4858-a60b-23b63e9da0ea" providerId="AD" clId="Web-{FC46A028-775F-A2FB-CAEF-32DBE04C77D9}" dt="2025-04-25T09:23:41.355" v="128" actId="20577"/>
          <ac:spMkLst>
            <pc:docMk/>
            <pc:sldMk cId="3124848491" sldId="295"/>
            <ac:spMk id="25" creationId="{D4E709E6-BC19-5395-0321-02B1530B80E8}"/>
          </ac:spMkLst>
        </pc:spChg>
      </pc:sldChg>
    </pc:docChg>
  </pc:docChgLst>
  <pc:docChgLst>
    <pc:chgData name="Rachel Brett" userId="S::r.brett@arts.ac.uk::6e2cece0-1e06-4858-a60b-23b63e9da0ea" providerId="AD" clId="Web-{7E1FFBD3-1B06-2349-587A-6639F4F76F34}"/>
    <pc:docChg chg="delSld modSld">
      <pc:chgData name="Rachel Brett" userId="S::r.brett@arts.ac.uk::6e2cece0-1e06-4858-a60b-23b63e9da0ea" providerId="AD" clId="Web-{7E1FFBD3-1B06-2349-587A-6639F4F76F34}" dt="2025-04-25T12:05:11.982" v="150" actId="20577"/>
      <pc:docMkLst>
        <pc:docMk/>
      </pc:docMkLst>
      <pc:sldChg chg="del">
        <pc:chgData name="Rachel Brett" userId="S::r.brett@arts.ac.uk::6e2cece0-1e06-4858-a60b-23b63e9da0ea" providerId="AD" clId="Web-{7E1FFBD3-1B06-2349-587A-6639F4F76F34}" dt="2025-04-25T11:36:19.284" v="49"/>
        <pc:sldMkLst>
          <pc:docMk/>
          <pc:sldMk cId="707789176" sldId="258"/>
        </pc:sldMkLst>
      </pc:sldChg>
      <pc:sldChg chg="delSp modSp">
        <pc:chgData name="Rachel Brett" userId="S::r.brett@arts.ac.uk::6e2cece0-1e06-4858-a60b-23b63e9da0ea" providerId="AD" clId="Web-{7E1FFBD3-1B06-2349-587A-6639F4F76F34}" dt="2025-04-25T11:39:51.363" v="72" actId="14100"/>
        <pc:sldMkLst>
          <pc:docMk/>
          <pc:sldMk cId="1346372204" sldId="264"/>
        </pc:sldMkLst>
        <pc:spChg chg="mod">
          <ac:chgData name="Rachel Brett" userId="S::r.brett@arts.ac.uk::6e2cece0-1e06-4858-a60b-23b63e9da0ea" providerId="AD" clId="Web-{7E1FFBD3-1B06-2349-587A-6639F4F76F34}" dt="2025-04-25T11:39:51.363" v="72" actId="14100"/>
          <ac:spMkLst>
            <pc:docMk/>
            <pc:sldMk cId="1346372204" sldId="264"/>
            <ac:spMk id="2" creationId="{537E1C88-627C-4655-A4FB-0BB02EDB078A}"/>
          </ac:spMkLst>
        </pc:spChg>
      </pc:sldChg>
      <pc:sldChg chg="delSp modSp">
        <pc:chgData name="Rachel Brett" userId="S::r.brett@arts.ac.uk::6e2cece0-1e06-4858-a60b-23b63e9da0ea" providerId="AD" clId="Web-{7E1FFBD3-1B06-2349-587A-6639F4F76F34}" dt="2025-04-25T12:05:11.982" v="150" actId="20577"/>
        <pc:sldMkLst>
          <pc:docMk/>
          <pc:sldMk cId="2121178069" sldId="266"/>
        </pc:sldMkLst>
        <pc:spChg chg="mod">
          <ac:chgData name="Rachel Brett" userId="S::r.brett@arts.ac.uk::6e2cece0-1e06-4858-a60b-23b63e9da0ea" providerId="AD" clId="Web-{7E1FFBD3-1B06-2349-587A-6639F4F76F34}" dt="2025-04-25T11:53:26.693" v="119" actId="20577"/>
          <ac:spMkLst>
            <pc:docMk/>
            <pc:sldMk cId="2121178069" sldId="266"/>
            <ac:spMk id="2" creationId="{5CE54ABB-4929-4810-950B-2DAEA0A5BAB4}"/>
          </ac:spMkLst>
        </pc:spChg>
        <pc:spChg chg="mod">
          <ac:chgData name="Rachel Brett" userId="S::r.brett@arts.ac.uk::6e2cece0-1e06-4858-a60b-23b63e9da0ea" providerId="AD" clId="Web-{7E1FFBD3-1B06-2349-587A-6639F4F76F34}" dt="2025-04-25T12:05:11.982" v="150" actId="20577"/>
          <ac:spMkLst>
            <pc:docMk/>
            <pc:sldMk cId="2121178069" sldId="266"/>
            <ac:spMk id="4" creationId="{A112B089-A8F9-45B1-BE6E-EAC10163F082}"/>
          </ac:spMkLst>
        </pc:spChg>
        <pc:spChg chg="mod">
          <ac:chgData name="Rachel Brett" userId="S::r.brett@arts.ac.uk::6e2cece0-1e06-4858-a60b-23b63e9da0ea" providerId="AD" clId="Web-{7E1FFBD3-1B06-2349-587A-6639F4F76F34}" dt="2025-04-25T11:53:32.928" v="121" actId="20577"/>
          <ac:spMkLst>
            <pc:docMk/>
            <pc:sldMk cId="2121178069" sldId="266"/>
            <ac:spMk id="7" creationId="{6B35F89A-6CDF-41F7-BD87-18B45BD7330B}"/>
          </ac:spMkLst>
        </pc:spChg>
        <pc:spChg chg="mod">
          <ac:chgData name="Rachel Brett" userId="S::r.brett@arts.ac.uk::6e2cece0-1e06-4858-a60b-23b63e9da0ea" providerId="AD" clId="Web-{7E1FFBD3-1B06-2349-587A-6639F4F76F34}" dt="2025-04-25T11:53:39.334" v="125" actId="20577"/>
          <ac:spMkLst>
            <pc:docMk/>
            <pc:sldMk cId="2121178069" sldId="266"/>
            <ac:spMk id="8" creationId="{E92B9716-8D44-4864-8986-720957B34362}"/>
          </ac:spMkLst>
        </pc:spChg>
      </pc:sldChg>
      <pc:sldChg chg="delSp modSp">
        <pc:chgData name="Rachel Brett" userId="S::r.brett@arts.ac.uk::6e2cece0-1e06-4858-a60b-23b63e9da0ea" providerId="AD" clId="Web-{7E1FFBD3-1B06-2349-587A-6639F4F76F34}" dt="2025-04-25T11:52:36.439" v="112" actId="20577"/>
        <pc:sldMkLst>
          <pc:docMk/>
          <pc:sldMk cId="2069393026" sldId="278"/>
        </pc:sldMkLst>
      </pc:sldChg>
      <pc:sldChg chg="modSp">
        <pc:chgData name="Rachel Brett" userId="S::r.brett@arts.ac.uk::6e2cece0-1e06-4858-a60b-23b63e9da0ea" providerId="AD" clId="Web-{7E1FFBD3-1B06-2349-587A-6639F4F76F34}" dt="2025-04-25T11:31:23.370" v="18" actId="20577"/>
        <pc:sldMkLst>
          <pc:docMk/>
          <pc:sldMk cId="1844941827" sldId="289"/>
        </pc:sldMkLst>
        <pc:spChg chg="mod">
          <ac:chgData name="Rachel Brett" userId="S::r.brett@arts.ac.uk::6e2cece0-1e06-4858-a60b-23b63e9da0ea" providerId="AD" clId="Web-{7E1FFBD3-1B06-2349-587A-6639F4F76F34}" dt="2025-04-25T11:31:23.370" v="18" actId="20577"/>
          <ac:spMkLst>
            <pc:docMk/>
            <pc:sldMk cId="1844941827" sldId="289"/>
            <ac:spMk id="2" creationId="{75031FE9-9059-4FE8-B4AC-9771F23A1B89}"/>
          </ac:spMkLst>
        </pc:spChg>
      </pc:sldChg>
    </pc:docChg>
  </pc:docChgLst>
  <pc:docChgLst>
    <pc:chgData name="Rachel Brett" userId="S::r.brett@arts.ac.uk::6e2cece0-1e06-4858-a60b-23b63e9da0ea" providerId="AD" clId="Web-{4B0AB352-6396-9A30-31BF-62D441B87054}"/>
    <pc:docChg chg="addSld modSld sldOrd">
      <pc:chgData name="Rachel Brett" userId="S::r.brett@arts.ac.uk::6e2cece0-1e06-4858-a60b-23b63e9da0ea" providerId="AD" clId="Web-{4B0AB352-6396-9A30-31BF-62D441B87054}" dt="2025-04-16T16:31:42.088" v="262" actId="20577"/>
      <pc:docMkLst>
        <pc:docMk/>
      </pc:docMkLst>
      <pc:sldChg chg="modSp">
        <pc:chgData name="Rachel Brett" userId="S::r.brett@arts.ac.uk::6e2cece0-1e06-4858-a60b-23b63e9da0ea" providerId="AD" clId="Web-{4B0AB352-6396-9A30-31BF-62D441B87054}" dt="2025-04-16T16:22:34.433" v="243" actId="14100"/>
        <pc:sldMkLst>
          <pc:docMk/>
          <pc:sldMk cId="1642425379" sldId="256"/>
        </pc:sldMkLst>
        <pc:spChg chg="mod">
          <ac:chgData name="Rachel Brett" userId="S::r.brett@arts.ac.uk::6e2cece0-1e06-4858-a60b-23b63e9da0ea" providerId="AD" clId="Web-{4B0AB352-6396-9A30-31BF-62D441B87054}" dt="2025-04-16T16:22:34.433" v="243" actId="14100"/>
          <ac:spMkLst>
            <pc:docMk/>
            <pc:sldMk cId="1642425379" sldId="256"/>
            <ac:spMk id="2" creationId="{216815C6-3AD0-46E6-A74A-1967BD91AF50}"/>
          </ac:spMkLst>
        </pc:spChg>
        <pc:spChg chg="mod">
          <ac:chgData name="Rachel Brett" userId="S::r.brett@arts.ac.uk::6e2cece0-1e06-4858-a60b-23b63e9da0ea" providerId="AD" clId="Web-{4B0AB352-6396-9A30-31BF-62D441B87054}" dt="2025-04-16T15:34:49.529" v="8" actId="20577"/>
          <ac:spMkLst>
            <pc:docMk/>
            <pc:sldMk cId="1642425379" sldId="256"/>
            <ac:spMk id="3" creationId="{1901B20D-4C28-4DA3-ABBD-718C22A5E58B}"/>
          </ac:spMkLst>
        </pc:spChg>
      </pc:sldChg>
      <pc:sldChg chg="addSp delSp modSp mod ord modClrScheme chgLayout">
        <pc:chgData name="Rachel Brett" userId="S::r.brett@arts.ac.uk::6e2cece0-1e06-4858-a60b-23b63e9da0ea" providerId="AD" clId="Web-{4B0AB352-6396-9A30-31BF-62D441B87054}" dt="2025-04-16T16:31:42.088" v="262" actId="20577"/>
        <pc:sldMkLst>
          <pc:docMk/>
          <pc:sldMk cId="1738561688" sldId="261"/>
        </pc:sldMkLst>
        <pc:spChg chg="mod ord">
          <ac:chgData name="Rachel Brett" userId="S::r.brett@arts.ac.uk::6e2cece0-1e06-4858-a60b-23b63e9da0ea" providerId="AD" clId="Web-{4B0AB352-6396-9A30-31BF-62D441B87054}" dt="2025-04-16T16:08:53.568" v="171"/>
          <ac:spMkLst>
            <pc:docMk/>
            <pc:sldMk cId="1738561688" sldId="261"/>
            <ac:spMk id="8" creationId="{B46CE8C6-E12D-4A0D-8553-7FFA31941D56}"/>
          </ac:spMkLst>
        </pc:spChg>
        <pc:spChg chg="mod ord">
          <ac:chgData name="Rachel Brett" userId="S::r.brett@arts.ac.uk::6e2cece0-1e06-4858-a60b-23b63e9da0ea" providerId="AD" clId="Web-{4B0AB352-6396-9A30-31BF-62D441B87054}" dt="2025-04-16T16:08:53.568" v="171"/>
          <ac:spMkLst>
            <pc:docMk/>
            <pc:sldMk cId="1738561688" sldId="261"/>
            <ac:spMk id="9" creationId="{1C7D5285-85DF-4331-A6FA-1AE847CA47AE}"/>
          </ac:spMkLst>
        </pc:spChg>
        <pc:spChg chg="mod ord">
          <ac:chgData name="Rachel Brett" userId="S::r.brett@arts.ac.uk::6e2cece0-1e06-4858-a60b-23b63e9da0ea" providerId="AD" clId="Web-{4B0AB352-6396-9A30-31BF-62D441B87054}" dt="2025-04-16T16:08:53.568" v="171"/>
          <ac:spMkLst>
            <pc:docMk/>
            <pc:sldMk cId="1738561688" sldId="261"/>
            <ac:spMk id="10" creationId="{02D305EF-9A88-496B-BFC1-D589A01EE381}"/>
          </ac:spMkLst>
        </pc:spChg>
        <pc:spChg chg="add mod ord">
          <ac:chgData name="Rachel Brett" userId="S::r.brett@arts.ac.uk::6e2cece0-1e06-4858-a60b-23b63e9da0ea" providerId="AD" clId="Web-{4B0AB352-6396-9A30-31BF-62D441B87054}" dt="2025-04-16T16:08:53.568" v="171"/>
          <ac:spMkLst>
            <pc:docMk/>
            <pc:sldMk cId="1738561688" sldId="261"/>
            <ac:spMk id="37" creationId="{CDEC0CCE-E683-0328-F099-EBD5A8F43E23}"/>
          </ac:spMkLst>
        </pc:spChg>
        <pc:spChg chg="add mod">
          <ac:chgData name="Rachel Brett" userId="S::r.brett@arts.ac.uk::6e2cece0-1e06-4858-a60b-23b63e9da0ea" providerId="AD" clId="Web-{4B0AB352-6396-9A30-31BF-62D441B87054}" dt="2025-04-16T16:31:42.088" v="262" actId="20577"/>
          <ac:spMkLst>
            <pc:docMk/>
            <pc:sldMk cId="1738561688" sldId="261"/>
            <ac:spMk id="60" creationId="{A152DBD3-C9BF-93AB-A144-71A3701C468F}"/>
          </ac:spMkLst>
        </pc:spChg>
      </pc:sldChg>
      <pc:sldChg chg="addSp delSp modSp mod modClrScheme chgLayout">
        <pc:chgData name="Rachel Brett" userId="S::r.brett@arts.ac.uk::6e2cece0-1e06-4858-a60b-23b63e9da0ea" providerId="AD" clId="Web-{4B0AB352-6396-9A30-31BF-62D441B87054}" dt="2025-04-16T15:52:04.181" v="133" actId="20577"/>
        <pc:sldMkLst>
          <pc:docMk/>
          <pc:sldMk cId="2243494996" sldId="277"/>
        </pc:sldMkLst>
        <pc:spChg chg="add mod">
          <ac:chgData name="Rachel Brett" userId="S::r.brett@arts.ac.uk::6e2cece0-1e06-4858-a60b-23b63e9da0ea" providerId="AD" clId="Web-{4B0AB352-6396-9A30-31BF-62D441B87054}" dt="2025-04-16T15:42:16.338" v="38" actId="20577"/>
          <ac:spMkLst>
            <pc:docMk/>
            <pc:sldMk cId="2243494996" sldId="277"/>
            <ac:spMk id="95" creationId="{B2A9107F-E5A2-0D82-579E-853A8535FBA6}"/>
          </ac:spMkLst>
        </pc:spChg>
        <pc:spChg chg="add mod">
          <ac:chgData name="Rachel Brett" userId="S::r.brett@arts.ac.uk::6e2cece0-1e06-4858-a60b-23b63e9da0ea" providerId="AD" clId="Web-{4B0AB352-6396-9A30-31BF-62D441B87054}" dt="2025-04-16T15:52:04.181" v="133" actId="20577"/>
          <ac:spMkLst>
            <pc:docMk/>
            <pc:sldMk cId="2243494996" sldId="277"/>
            <ac:spMk id="96" creationId="{FC7601EB-7475-1B56-B481-3049E576B13B}"/>
          </ac:spMkLst>
        </pc:spChg>
        <pc:spChg chg="add mod">
          <ac:chgData name="Rachel Brett" userId="S::r.brett@arts.ac.uk::6e2cece0-1e06-4858-a60b-23b63e9da0ea" providerId="AD" clId="Web-{4B0AB352-6396-9A30-31BF-62D441B87054}" dt="2025-04-16T15:45:52.734" v="68" actId="20577"/>
          <ac:spMkLst>
            <pc:docMk/>
            <pc:sldMk cId="2243494996" sldId="277"/>
            <ac:spMk id="97" creationId="{368CD084-391F-3BAF-F18D-7C2598917F1D}"/>
          </ac:spMkLst>
        </pc:spChg>
        <pc:spChg chg="add mod">
          <ac:chgData name="Rachel Brett" userId="S::r.brett@arts.ac.uk::6e2cece0-1e06-4858-a60b-23b63e9da0ea" providerId="AD" clId="Web-{4B0AB352-6396-9A30-31BF-62D441B87054}" dt="2025-04-16T15:48:40.051" v="95" actId="20577"/>
          <ac:spMkLst>
            <pc:docMk/>
            <pc:sldMk cId="2243494996" sldId="277"/>
            <ac:spMk id="98" creationId="{83AD3BC0-0F88-E788-0BEA-F3BBAA226DF3}"/>
          </ac:spMkLst>
        </pc:spChg>
        <pc:spChg chg="add mod">
          <ac:chgData name="Rachel Brett" userId="S::r.brett@arts.ac.uk::6e2cece0-1e06-4858-a60b-23b63e9da0ea" providerId="AD" clId="Web-{4B0AB352-6396-9A30-31BF-62D441B87054}" dt="2025-04-16T15:48:22.379" v="92" actId="20577"/>
          <ac:spMkLst>
            <pc:docMk/>
            <pc:sldMk cId="2243494996" sldId="277"/>
            <ac:spMk id="99" creationId="{F0EA41DA-3A7F-A16B-8549-580107BEB99A}"/>
          </ac:spMkLst>
        </pc:spChg>
        <pc:spChg chg="add mod">
          <ac:chgData name="Rachel Brett" userId="S::r.brett@arts.ac.uk::6e2cece0-1e06-4858-a60b-23b63e9da0ea" providerId="AD" clId="Web-{4B0AB352-6396-9A30-31BF-62D441B87054}" dt="2025-04-16T15:49:32.271" v="106" actId="20577"/>
          <ac:spMkLst>
            <pc:docMk/>
            <pc:sldMk cId="2243494996" sldId="277"/>
            <ac:spMk id="100" creationId="{1A333B05-0D19-2246-3EBF-81BFDFD09FEC}"/>
          </ac:spMkLst>
        </pc:spChg>
        <pc:spChg chg="add mod">
          <ac:chgData name="Rachel Brett" userId="S::r.brett@arts.ac.uk::6e2cece0-1e06-4858-a60b-23b63e9da0ea" providerId="AD" clId="Web-{4B0AB352-6396-9A30-31BF-62D441B87054}" dt="2025-04-16T15:51:19.305" v="128" actId="20577"/>
          <ac:spMkLst>
            <pc:docMk/>
            <pc:sldMk cId="2243494996" sldId="277"/>
            <ac:spMk id="101" creationId="{460A9138-A6A1-0CB7-7664-EB65EB0710FF}"/>
          </ac:spMkLst>
        </pc:spChg>
      </pc:sldChg>
      <pc:sldChg chg="addSp delSp modSp new mod modTransition modClrScheme chgLayout">
        <pc:chgData name="Rachel Brett" userId="S::r.brett@arts.ac.uk::6e2cece0-1e06-4858-a60b-23b63e9da0ea" providerId="AD" clId="Web-{4B0AB352-6396-9A30-31BF-62D441B87054}" dt="2025-04-16T16:27:10.503" v="254" actId="20577"/>
        <pc:sldMkLst>
          <pc:docMk/>
          <pc:sldMk cId="2126864800" sldId="294"/>
        </pc:sldMkLst>
        <pc:spChg chg="mod">
          <ac:chgData name="Rachel Brett" userId="S::r.brett@arts.ac.uk::6e2cece0-1e06-4858-a60b-23b63e9da0ea" providerId="AD" clId="Web-{4B0AB352-6396-9A30-31BF-62D441B87054}" dt="2025-04-16T16:16:38.252" v="226"/>
          <ac:spMkLst>
            <pc:docMk/>
            <pc:sldMk cId="2126864800" sldId="294"/>
            <ac:spMk id="10" creationId="{520A656E-C414-EF83-3212-D16647ADC795}"/>
          </ac:spMkLst>
        </pc:spChg>
        <pc:spChg chg="add mod">
          <ac:chgData name="Rachel Brett" userId="S::r.brett@arts.ac.uk::6e2cece0-1e06-4858-a60b-23b63e9da0ea" providerId="AD" clId="Web-{4B0AB352-6396-9A30-31BF-62D441B87054}" dt="2025-04-16T16:27:10.503" v="254" actId="20577"/>
          <ac:spMkLst>
            <pc:docMk/>
            <pc:sldMk cId="2126864800" sldId="294"/>
            <ac:spMk id="15" creationId="{4ECC0A83-CCA4-5E97-BB56-8D390ED1EBFA}"/>
          </ac:spMkLst>
        </pc:spChg>
      </pc:sldChg>
      <pc:sldChg chg="new">
        <pc:chgData name="Rachel Brett" userId="S::r.brett@arts.ac.uk::6e2cece0-1e06-4858-a60b-23b63e9da0ea" providerId="AD" clId="Web-{4B0AB352-6396-9A30-31BF-62D441B87054}" dt="2025-04-16T16:14:01.857" v="211"/>
        <pc:sldMkLst>
          <pc:docMk/>
          <pc:sldMk cId="3124848491" sldId="295"/>
        </pc:sldMkLst>
      </pc:sldChg>
    </pc:docChg>
  </pc:docChgLst>
  <pc:docChgLst>
    <pc:chgData name="Rachel Brett" userId="S::r.brett@arts.ac.uk::6e2cece0-1e06-4858-a60b-23b63e9da0ea" providerId="AD" clId="Web-{28938A49-84D6-3DA2-38E4-CA2ED117D861}"/>
    <pc:docChg chg="modSld">
      <pc:chgData name="Rachel Brett" userId="S::r.brett@arts.ac.uk::6e2cece0-1e06-4858-a60b-23b63e9da0ea" providerId="AD" clId="Web-{28938A49-84D6-3DA2-38E4-CA2ED117D861}" dt="2025-04-28T09:57:34.911" v="6" actId="20577"/>
      <pc:docMkLst>
        <pc:docMk/>
      </pc:docMkLst>
      <pc:sldChg chg="modSp">
        <pc:chgData name="Rachel Brett" userId="S::r.brett@arts.ac.uk::6e2cece0-1e06-4858-a60b-23b63e9da0ea" providerId="AD" clId="Web-{28938A49-84D6-3DA2-38E4-CA2ED117D861}" dt="2025-04-28T09:57:20.770" v="5" actId="14100"/>
        <pc:sldMkLst>
          <pc:docMk/>
          <pc:sldMk cId="2069393026" sldId="278"/>
        </pc:sldMkLst>
      </pc:sldChg>
      <pc:sldChg chg="modSp">
        <pc:chgData name="Rachel Brett" userId="S::r.brett@arts.ac.uk::6e2cece0-1e06-4858-a60b-23b63e9da0ea" providerId="AD" clId="Web-{28938A49-84D6-3DA2-38E4-CA2ED117D861}" dt="2025-04-28T09:57:34.911" v="6" actId="20577"/>
        <pc:sldMkLst>
          <pc:docMk/>
          <pc:sldMk cId="1163758204" sldId="296"/>
        </pc:sldMkLst>
        <pc:spChg chg="mod">
          <ac:chgData name="Rachel Brett" userId="S::r.brett@arts.ac.uk::6e2cece0-1e06-4858-a60b-23b63e9da0ea" providerId="AD" clId="Web-{28938A49-84D6-3DA2-38E4-CA2ED117D861}" dt="2025-04-28T09:57:34.911" v="6" actId="20577"/>
          <ac:spMkLst>
            <pc:docMk/>
            <pc:sldMk cId="1163758204" sldId="296"/>
            <ac:spMk id="2" creationId="{8FB38374-7B3E-5AA6-0684-5D0ABF81F85B}"/>
          </ac:spMkLst>
        </pc:spChg>
      </pc:sldChg>
    </pc:docChg>
  </pc:docChgLst>
  <pc:docChgLst>
    <pc:chgData name="Rachel Brett" userId="S::r.brett@arts.ac.uk::6e2cece0-1e06-4858-a60b-23b63e9da0ea" providerId="AD" clId="Web-{02813DFB-835C-7F12-F936-C90E0DB0C097}"/>
    <pc:docChg chg="addSld modSld">
      <pc:chgData name="Rachel Brett" userId="S::r.brett@arts.ac.uk::6e2cece0-1e06-4858-a60b-23b63e9da0ea" providerId="AD" clId="Web-{02813DFB-835C-7F12-F936-C90E0DB0C097}" dt="2025-04-28T10:46:54.607" v="172" actId="20577"/>
      <pc:docMkLst>
        <pc:docMk/>
      </pc:docMkLst>
      <pc:sldChg chg="addSp delSp modSp new mod chgLayout">
        <pc:chgData name="Rachel Brett" userId="S::r.brett@arts.ac.uk::6e2cece0-1e06-4858-a60b-23b63e9da0ea" providerId="AD" clId="Web-{02813DFB-835C-7F12-F936-C90E0DB0C097}" dt="2025-04-28T10:46:54.607" v="172" actId="20577"/>
        <pc:sldMkLst>
          <pc:docMk/>
          <pc:sldMk cId="1155801083" sldId="299"/>
        </pc:sldMkLst>
        <pc:spChg chg="mod ord">
          <ac:chgData name="Rachel Brett" userId="S::r.brett@arts.ac.uk::6e2cece0-1e06-4858-a60b-23b63e9da0ea" providerId="AD" clId="Web-{02813DFB-835C-7F12-F936-C90E0DB0C097}" dt="2025-04-28T10:13:35.114" v="1"/>
          <ac:spMkLst>
            <pc:docMk/>
            <pc:sldMk cId="1155801083" sldId="299"/>
            <ac:spMk id="12" creationId="{72B01F76-C66D-3024-FAC2-052F6C33825E}"/>
          </ac:spMkLst>
        </pc:spChg>
        <pc:spChg chg="add mod">
          <ac:chgData name="Rachel Brett" userId="S::r.brett@arts.ac.uk::6e2cece0-1e06-4858-a60b-23b63e9da0ea" providerId="AD" clId="Web-{02813DFB-835C-7F12-F936-C90E0DB0C097}" dt="2025-04-28T10:46:24.622" v="164" actId="20577"/>
          <ac:spMkLst>
            <pc:docMk/>
            <pc:sldMk cId="1155801083" sldId="299"/>
            <ac:spMk id="16" creationId="{3529522C-BBB0-E428-C331-67B8335D25C9}"/>
          </ac:spMkLst>
        </pc:spChg>
        <pc:spChg chg="add mod">
          <ac:chgData name="Rachel Brett" userId="S::r.brett@arts.ac.uk::6e2cece0-1e06-4858-a60b-23b63e9da0ea" providerId="AD" clId="Web-{02813DFB-835C-7F12-F936-C90E0DB0C097}" dt="2025-04-28T10:46:54.607" v="172" actId="20577"/>
          <ac:spMkLst>
            <pc:docMk/>
            <pc:sldMk cId="1155801083" sldId="299"/>
            <ac:spMk id="18" creationId="{FB1E838D-40F7-CBC6-A067-07FAAC341C1B}"/>
          </ac:spMkLst>
        </pc:spChg>
      </pc:sldChg>
      <pc:sldChg chg="modSp add replId">
        <pc:chgData name="Rachel Brett" userId="S::r.brett@arts.ac.uk::6e2cece0-1e06-4858-a60b-23b63e9da0ea" providerId="AD" clId="Web-{02813DFB-835C-7F12-F936-C90E0DB0C097}" dt="2025-04-28T10:46:15.684" v="163" actId="20577"/>
        <pc:sldMkLst>
          <pc:docMk/>
          <pc:sldMk cId="4270609512" sldId="300"/>
        </pc:sldMkLst>
        <pc:spChg chg="mod">
          <ac:chgData name="Rachel Brett" userId="S::r.brett@arts.ac.uk::6e2cece0-1e06-4858-a60b-23b63e9da0ea" providerId="AD" clId="Web-{02813DFB-835C-7F12-F936-C90E0DB0C097}" dt="2025-04-28T10:46:15.684" v="163" actId="20577"/>
          <ac:spMkLst>
            <pc:docMk/>
            <pc:sldMk cId="4270609512" sldId="300"/>
            <ac:spMk id="2" creationId="{049602F9-B8A2-C8CD-CEF8-3469186AC010}"/>
          </ac:spMkLst>
        </pc:spChg>
        <pc:spChg chg="mod">
          <ac:chgData name="Rachel Brett" userId="S::r.brett@arts.ac.uk::6e2cece0-1e06-4858-a60b-23b63e9da0ea" providerId="AD" clId="Web-{02813DFB-835C-7F12-F936-C90E0DB0C097}" dt="2025-04-28T10:45:59.512" v="160" actId="1076"/>
          <ac:spMkLst>
            <pc:docMk/>
            <pc:sldMk cId="4270609512" sldId="300"/>
            <ac:spMk id="14" creationId="{331809F2-45C6-415C-778E-A978859791A5}"/>
          </ac:spMkLst>
        </pc:spChg>
      </pc:sldChg>
    </pc:docChg>
  </pc:docChgLst>
  <pc:docChgLst>
    <pc:chgData name="Rachel Brett" userId="S::r.brett@arts.ac.uk::6e2cece0-1e06-4858-a60b-23b63e9da0ea" providerId="AD" clId="Web-{CA72A288-4E90-8C22-96BB-29A2D46FFAF2}"/>
    <pc:docChg chg="addSld delSld modSld sldOrd">
      <pc:chgData name="Rachel Brett" userId="S::r.brett@arts.ac.uk::6e2cece0-1e06-4858-a60b-23b63e9da0ea" providerId="AD" clId="Web-{CA72A288-4E90-8C22-96BB-29A2D46FFAF2}" dt="2025-04-25T15:45:51.361" v="451" actId="20577"/>
      <pc:docMkLst>
        <pc:docMk/>
      </pc:docMkLst>
      <pc:sldChg chg="del">
        <pc:chgData name="Rachel Brett" userId="S::r.brett@arts.ac.uk::6e2cece0-1e06-4858-a60b-23b63e9da0ea" providerId="AD" clId="Web-{CA72A288-4E90-8C22-96BB-29A2D46FFAF2}" dt="2025-04-25T15:09:13.895" v="196"/>
        <pc:sldMkLst>
          <pc:docMk/>
          <pc:sldMk cId="566997565" sldId="260"/>
        </pc:sldMkLst>
      </pc:sldChg>
      <pc:sldChg chg="modSp">
        <pc:chgData name="Rachel Brett" userId="S::r.brett@arts.ac.uk::6e2cece0-1e06-4858-a60b-23b63e9da0ea" providerId="AD" clId="Web-{CA72A288-4E90-8C22-96BB-29A2D46FFAF2}" dt="2025-04-25T15:02:59.276" v="124" actId="20577"/>
        <pc:sldMkLst>
          <pc:docMk/>
          <pc:sldMk cId="1738561688" sldId="261"/>
        </pc:sldMkLst>
        <pc:spChg chg="mod">
          <ac:chgData name="Rachel Brett" userId="S::r.brett@arts.ac.uk::6e2cece0-1e06-4858-a60b-23b63e9da0ea" providerId="AD" clId="Web-{CA72A288-4E90-8C22-96BB-29A2D46FFAF2}" dt="2025-04-25T15:02:59.276" v="124" actId="20577"/>
          <ac:spMkLst>
            <pc:docMk/>
            <pc:sldMk cId="1738561688" sldId="261"/>
            <ac:spMk id="60" creationId="{A152DBD3-C9BF-93AB-A144-71A3701C468F}"/>
          </ac:spMkLst>
        </pc:spChg>
      </pc:sldChg>
      <pc:sldChg chg="modSp">
        <pc:chgData name="Rachel Brett" userId="S::r.brett@arts.ac.uk::6e2cece0-1e06-4858-a60b-23b63e9da0ea" providerId="AD" clId="Web-{CA72A288-4E90-8C22-96BB-29A2D46FFAF2}" dt="2025-04-25T14:27:25.208" v="1" actId="14100"/>
        <pc:sldMkLst>
          <pc:docMk/>
          <pc:sldMk cId="2121178069" sldId="266"/>
        </pc:sldMkLst>
        <pc:spChg chg="mod">
          <ac:chgData name="Rachel Brett" userId="S::r.brett@arts.ac.uk::6e2cece0-1e06-4858-a60b-23b63e9da0ea" providerId="AD" clId="Web-{CA72A288-4E90-8C22-96BB-29A2D46FFAF2}" dt="2025-04-25T14:27:25.208" v="1" actId="14100"/>
          <ac:spMkLst>
            <pc:docMk/>
            <pc:sldMk cId="2121178069" sldId="266"/>
            <ac:spMk id="4" creationId="{A112B089-A8F9-45B1-BE6E-EAC10163F082}"/>
          </ac:spMkLst>
        </pc:spChg>
      </pc:sldChg>
      <pc:sldChg chg="addSp delSp modSp mod modClrScheme chgLayout">
        <pc:chgData name="Rachel Brett" userId="S::r.brett@arts.ac.uk::6e2cece0-1e06-4858-a60b-23b63e9da0ea" providerId="AD" clId="Web-{CA72A288-4E90-8C22-96BB-29A2D46FFAF2}" dt="2025-04-25T15:09:09.067" v="195" actId="14100"/>
        <pc:sldMkLst>
          <pc:docMk/>
          <pc:sldMk cId="1472106130" sldId="270"/>
        </pc:sldMkLst>
        <pc:spChg chg="mod">
          <ac:chgData name="Rachel Brett" userId="S::r.brett@arts.ac.uk::6e2cece0-1e06-4858-a60b-23b63e9da0ea" providerId="AD" clId="Web-{CA72A288-4E90-8C22-96BB-29A2D46FFAF2}" dt="2025-04-25T15:07:41.189" v="169" actId="20577"/>
          <ac:spMkLst>
            <pc:docMk/>
            <pc:sldMk cId="1472106130" sldId="270"/>
            <ac:spMk id="2" creationId="{39605AF1-623C-4E09-AB5D-8DD0571489F6}"/>
          </ac:spMkLst>
        </pc:spChg>
        <pc:spChg chg="mod">
          <ac:chgData name="Rachel Brett" userId="S::r.brett@arts.ac.uk::6e2cece0-1e06-4858-a60b-23b63e9da0ea" providerId="AD" clId="Web-{CA72A288-4E90-8C22-96BB-29A2D46FFAF2}" dt="2025-04-25T15:06:05.609" v="148"/>
          <ac:spMkLst>
            <pc:docMk/>
            <pc:sldMk cId="1472106130" sldId="270"/>
            <ac:spMk id="6" creationId="{BA32F697-D1D4-4B0A-B960-D1869BF8607A}"/>
          </ac:spMkLst>
        </pc:spChg>
        <pc:spChg chg="add mod">
          <ac:chgData name="Rachel Brett" userId="S::r.brett@arts.ac.uk::6e2cece0-1e06-4858-a60b-23b63e9da0ea" providerId="AD" clId="Web-{CA72A288-4E90-8C22-96BB-29A2D46FFAF2}" dt="2025-04-25T15:09:09.067" v="195" actId="14100"/>
          <ac:spMkLst>
            <pc:docMk/>
            <pc:sldMk cId="1472106130" sldId="270"/>
            <ac:spMk id="10" creationId="{59610BDD-5964-5B58-0EF0-B8BFE3057ACD}"/>
          </ac:spMkLst>
        </pc:spChg>
      </pc:sldChg>
      <pc:sldChg chg="delSp modSp">
        <pc:chgData name="Rachel Brett" userId="S::r.brett@arts.ac.uk::6e2cece0-1e06-4858-a60b-23b63e9da0ea" providerId="AD" clId="Web-{CA72A288-4E90-8C22-96BB-29A2D46FFAF2}" dt="2025-04-25T15:14:10.324" v="274" actId="20577"/>
        <pc:sldMkLst>
          <pc:docMk/>
          <pc:sldMk cId="920173932" sldId="275"/>
        </pc:sldMkLst>
        <pc:spChg chg="mod">
          <ac:chgData name="Rachel Brett" userId="S::r.brett@arts.ac.uk::6e2cece0-1e06-4858-a60b-23b63e9da0ea" providerId="AD" clId="Web-{CA72A288-4E90-8C22-96BB-29A2D46FFAF2}" dt="2025-04-25T15:14:10.324" v="274" actId="20577"/>
          <ac:spMkLst>
            <pc:docMk/>
            <pc:sldMk cId="920173932" sldId="275"/>
            <ac:spMk id="2" creationId="{38FFA191-5CCC-43CB-BD83-4F80ED362608}"/>
          </ac:spMkLst>
        </pc:spChg>
      </pc:sldChg>
      <pc:sldChg chg="delSp modSp">
        <pc:chgData name="Rachel Brett" userId="S::r.brett@arts.ac.uk::6e2cece0-1e06-4858-a60b-23b63e9da0ea" providerId="AD" clId="Web-{CA72A288-4E90-8C22-96BB-29A2D46FFAF2}" dt="2025-04-25T15:27:31.547" v="448"/>
        <pc:sldMkLst>
          <pc:docMk/>
          <pc:sldMk cId="2436493926" sldId="276"/>
        </pc:sldMkLst>
        <pc:spChg chg="mod">
          <ac:chgData name="Rachel Brett" userId="S::r.brett@arts.ac.uk::6e2cece0-1e06-4858-a60b-23b63e9da0ea" providerId="AD" clId="Web-{CA72A288-4E90-8C22-96BB-29A2D46FFAF2}" dt="2025-04-25T15:27:14.093" v="444" actId="20577"/>
          <ac:spMkLst>
            <pc:docMk/>
            <pc:sldMk cId="2436493926" sldId="276"/>
            <ac:spMk id="2" creationId="{BCCAEE93-8585-46D4-A7EC-F184E317CB2E}"/>
          </ac:spMkLst>
        </pc:spChg>
        <pc:spChg chg="mod">
          <ac:chgData name="Rachel Brett" userId="S::r.brett@arts.ac.uk::6e2cece0-1e06-4858-a60b-23b63e9da0ea" providerId="AD" clId="Web-{CA72A288-4E90-8C22-96BB-29A2D46FFAF2}" dt="2025-04-25T15:27:22.609" v="446" actId="20577"/>
          <ac:spMkLst>
            <pc:docMk/>
            <pc:sldMk cId="2436493926" sldId="276"/>
            <ac:spMk id="3" creationId="{24AFFC60-19C3-4901-93F7-7AAF4C09F8C6}"/>
          </ac:spMkLst>
        </pc:spChg>
      </pc:sldChg>
      <pc:sldChg chg="modSp">
        <pc:chgData name="Rachel Brett" userId="S::r.brett@arts.ac.uk::6e2cece0-1e06-4858-a60b-23b63e9da0ea" providerId="AD" clId="Web-{CA72A288-4E90-8C22-96BB-29A2D46FFAF2}" dt="2025-04-25T15:45:51.361" v="451" actId="20577"/>
        <pc:sldMkLst>
          <pc:docMk/>
          <pc:sldMk cId="2243494996" sldId="277"/>
        </pc:sldMkLst>
        <pc:spChg chg="mod">
          <ac:chgData name="Rachel Brett" userId="S::r.brett@arts.ac.uk::6e2cece0-1e06-4858-a60b-23b63e9da0ea" providerId="AD" clId="Web-{CA72A288-4E90-8C22-96BB-29A2D46FFAF2}" dt="2025-04-25T15:45:51.361" v="451" actId="20577"/>
          <ac:spMkLst>
            <pc:docMk/>
            <pc:sldMk cId="2243494996" sldId="277"/>
            <ac:spMk id="97" creationId="{368CD084-391F-3BAF-F18D-7C2598917F1D}"/>
          </ac:spMkLst>
        </pc:spChg>
      </pc:sldChg>
      <pc:sldChg chg="del">
        <pc:chgData name="Rachel Brett" userId="S::r.brett@arts.ac.uk::6e2cece0-1e06-4858-a60b-23b63e9da0ea" providerId="AD" clId="Web-{CA72A288-4E90-8C22-96BB-29A2D46FFAF2}" dt="2025-04-25T14:45:48.188" v="101"/>
        <pc:sldMkLst>
          <pc:docMk/>
          <pc:sldMk cId="1417396711" sldId="280"/>
        </pc:sldMkLst>
      </pc:sldChg>
      <pc:sldChg chg="addSp delSp modSp">
        <pc:chgData name="Rachel Brett" userId="S::r.brett@arts.ac.uk::6e2cece0-1e06-4858-a60b-23b63e9da0ea" providerId="AD" clId="Web-{CA72A288-4E90-8C22-96BB-29A2D46FFAF2}" dt="2025-04-25T15:12:30.447" v="253" actId="20577"/>
        <pc:sldMkLst>
          <pc:docMk/>
          <pc:sldMk cId="3477453048" sldId="282"/>
        </pc:sldMkLst>
        <pc:spChg chg="mod">
          <ac:chgData name="Rachel Brett" userId="S::r.brett@arts.ac.uk::6e2cece0-1e06-4858-a60b-23b63e9da0ea" providerId="AD" clId="Web-{CA72A288-4E90-8C22-96BB-29A2D46FFAF2}" dt="2025-04-25T15:12:30.447" v="253" actId="20577"/>
          <ac:spMkLst>
            <pc:docMk/>
            <pc:sldMk cId="3477453048" sldId="282"/>
            <ac:spMk id="2" creationId="{27A6F7BB-30A8-4980-AD4A-2FB0B53FA6C9}"/>
          </ac:spMkLst>
        </pc:spChg>
        <pc:spChg chg="mod">
          <ac:chgData name="Rachel Brett" userId="S::r.brett@arts.ac.uk::6e2cece0-1e06-4858-a60b-23b63e9da0ea" providerId="AD" clId="Web-{CA72A288-4E90-8C22-96BB-29A2D46FFAF2}" dt="2025-04-25T15:10:21.881" v="219" actId="20577"/>
          <ac:spMkLst>
            <pc:docMk/>
            <pc:sldMk cId="3477453048" sldId="282"/>
            <ac:spMk id="39" creationId="{59D9F00A-8CF0-41E8-9BB6-3B8ECDA55D49}"/>
          </ac:spMkLst>
        </pc:spChg>
      </pc:sldChg>
      <pc:sldChg chg="del">
        <pc:chgData name="Rachel Brett" userId="S::r.brett@arts.ac.uk::6e2cece0-1e06-4858-a60b-23b63e9da0ea" providerId="AD" clId="Web-{CA72A288-4E90-8C22-96BB-29A2D46FFAF2}" dt="2025-04-25T15:12:58.338" v="254"/>
        <pc:sldMkLst>
          <pc:docMk/>
          <pc:sldMk cId="3396266754" sldId="283"/>
        </pc:sldMkLst>
      </pc:sldChg>
      <pc:sldChg chg="del">
        <pc:chgData name="Rachel Brett" userId="S::r.brett@arts.ac.uk::6e2cece0-1e06-4858-a60b-23b63e9da0ea" providerId="AD" clId="Web-{CA72A288-4E90-8C22-96BB-29A2D46FFAF2}" dt="2025-04-25T15:05:12.654" v="139"/>
        <pc:sldMkLst>
          <pc:docMk/>
          <pc:sldMk cId="57897592" sldId="287"/>
        </pc:sldMkLst>
      </pc:sldChg>
      <pc:sldChg chg="modSp">
        <pc:chgData name="Rachel Brett" userId="S::r.brett@arts.ac.uk::6e2cece0-1e06-4858-a60b-23b63e9da0ea" providerId="AD" clId="Web-{CA72A288-4E90-8C22-96BB-29A2D46FFAF2}" dt="2025-04-25T15:02:32.244" v="117" actId="14100"/>
        <pc:sldMkLst>
          <pc:docMk/>
          <pc:sldMk cId="1844941827" sldId="289"/>
        </pc:sldMkLst>
        <pc:spChg chg="mod">
          <ac:chgData name="Rachel Brett" userId="S::r.brett@arts.ac.uk::6e2cece0-1e06-4858-a60b-23b63e9da0ea" providerId="AD" clId="Web-{CA72A288-4E90-8C22-96BB-29A2D46FFAF2}" dt="2025-04-25T15:02:32.244" v="117" actId="14100"/>
          <ac:spMkLst>
            <pc:docMk/>
            <pc:sldMk cId="1844941827" sldId="289"/>
            <ac:spMk id="2" creationId="{75031FE9-9059-4FE8-B4AC-9771F23A1B89}"/>
          </ac:spMkLst>
        </pc:spChg>
      </pc:sldChg>
      <pc:sldChg chg="del">
        <pc:chgData name="Rachel Brett" userId="S::r.brett@arts.ac.uk::6e2cece0-1e06-4858-a60b-23b63e9da0ea" providerId="AD" clId="Web-{CA72A288-4E90-8C22-96BB-29A2D46FFAF2}" dt="2025-04-25T14:27:48.755" v="2"/>
        <pc:sldMkLst>
          <pc:docMk/>
          <pc:sldMk cId="404854312" sldId="292"/>
        </pc:sldMkLst>
      </pc:sldChg>
      <pc:sldChg chg="addSp delSp modSp">
        <pc:chgData name="Rachel Brett" userId="S::r.brett@arts.ac.uk::6e2cece0-1e06-4858-a60b-23b63e9da0ea" providerId="AD" clId="Web-{CA72A288-4E90-8C22-96BB-29A2D46FFAF2}" dt="2025-04-25T14:45:36.344" v="99" actId="14100"/>
        <pc:sldMkLst>
          <pc:docMk/>
          <pc:sldMk cId="1057409390" sldId="293"/>
        </pc:sldMkLst>
        <pc:spChg chg="mod">
          <ac:chgData name="Rachel Brett" userId="S::r.brett@arts.ac.uk::6e2cece0-1e06-4858-a60b-23b63e9da0ea" providerId="AD" clId="Web-{CA72A288-4E90-8C22-96BB-29A2D46FFAF2}" dt="2025-04-25T14:28:16.225" v="6" actId="20577"/>
          <ac:spMkLst>
            <pc:docMk/>
            <pc:sldMk cId="1057409390" sldId="293"/>
            <ac:spMk id="4" creationId="{FAD2AE59-5630-4D5C-83A9-4CDEF4D7DCFB}"/>
          </ac:spMkLst>
        </pc:spChg>
        <pc:spChg chg="mod">
          <ac:chgData name="Rachel Brett" userId="S::r.brett@arts.ac.uk::6e2cece0-1e06-4858-a60b-23b63e9da0ea" providerId="AD" clId="Web-{CA72A288-4E90-8C22-96BB-29A2D46FFAF2}" dt="2025-04-25T14:45:36.344" v="99" actId="14100"/>
          <ac:spMkLst>
            <pc:docMk/>
            <pc:sldMk cId="1057409390" sldId="293"/>
            <ac:spMk id="5" creationId="{F8657664-A458-4DDD-ACC2-1D87FCD6FCA9}"/>
          </ac:spMkLst>
        </pc:spChg>
      </pc:sldChg>
      <pc:sldChg chg="modSp">
        <pc:chgData name="Rachel Brett" userId="S::r.brett@arts.ac.uk::6e2cece0-1e06-4858-a60b-23b63e9da0ea" providerId="AD" clId="Web-{CA72A288-4E90-8C22-96BB-29A2D46FFAF2}" dt="2025-04-25T15:45:25.657" v="449" actId="20577"/>
        <pc:sldMkLst>
          <pc:docMk/>
          <pc:sldMk cId="2126864800" sldId="294"/>
        </pc:sldMkLst>
        <pc:spChg chg="mod">
          <ac:chgData name="Rachel Brett" userId="S::r.brett@arts.ac.uk::6e2cece0-1e06-4858-a60b-23b63e9da0ea" providerId="AD" clId="Web-{CA72A288-4E90-8C22-96BB-29A2D46FFAF2}" dt="2025-04-25T15:45:25.657" v="449" actId="20577"/>
          <ac:spMkLst>
            <pc:docMk/>
            <pc:sldMk cId="2126864800" sldId="294"/>
            <ac:spMk id="15" creationId="{4ECC0A83-CCA4-5E97-BB56-8D390ED1EBFA}"/>
          </ac:spMkLst>
        </pc:spChg>
      </pc:sldChg>
      <pc:sldChg chg="delSp modSp new ord">
        <pc:chgData name="Rachel Brett" userId="S::r.brett@arts.ac.uk::6e2cece0-1e06-4858-a60b-23b63e9da0ea" providerId="AD" clId="Web-{CA72A288-4E90-8C22-96BB-29A2D46FFAF2}" dt="2025-04-25T15:05:05.686" v="138" actId="20577"/>
        <pc:sldMkLst>
          <pc:docMk/>
          <pc:sldMk cId="1163758204" sldId="296"/>
        </pc:sldMkLst>
        <pc:spChg chg="mod">
          <ac:chgData name="Rachel Brett" userId="S::r.brett@arts.ac.uk::6e2cece0-1e06-4858-a60b-23b63e9da0ea" providerId="AD" clId="Web-{CA72A288-4E90-8C22-96BB-29A2D46FFAF2}" dt="2025-04-25T15:05:05.686" v="138" actId="20577"/>
          <ac:spMkLst>
            <pc:docMk/>
            <pc:sldMk cId="1163758204" sldId="296"/>
            <ac:spMk id="2" creationId="{8FB38374-7B3E-5AA6-0684-5D0ABF81F85B}"/>
          </ac:spMkLst>
        </pc:spChg>
        <pc:spChg chg="mod">
          <ac:chgData name="Rachel Brett" userId="S::r.brett@arts.ac.uk::6e2cece0-1e06-4858-a60b-23b63e9da0ea" providerId="AD" clId="Web-{CA72A288-4E90-8C22-96BB-29A2D46FFAF2}" dt="2025-04-25T15:01:20.617" v="110" actId="20577"/>
          <ac:spMkLst>
            <pc:docMk/>
            <pc:sldMk cId="1163758204" sldId="296"/>
            <ac:spMk id="5" creationId="{5C4F8353-573F-A4AC-DD3D-7DF62D1C93CF}"/>
          </ac:spMkLst>
        </pc:spChg>
      </pc:sldChg>
      <pc:sldChg chg="addSp delSp modSp new mod modClrScheme chgLayout">
        <pc:chgData name="Rachel Brett" userId="S::r.brett@arts.ac.uk::6e2cece0-1e06-4858-a60b-23b63e9da0ea" providerId="AD" clId="Web-{CA72A288-4E90-8C22-96BB-29A2D46FFAF2}" dt="2025-04-25T15:16:51.312" v="290" actId="20577"/>
        <pc:sldMkLst>
          <pc:docMk/>
          <pc:sldMk cId="3666952318" sldId="297"/>
        </pc:sldMkLst>
        <pc:spChg chg="mod">
          <ac:chgData name="Rachel Brett" userId="S::r.brett@arts.ac.uk::6e2cece0-1e06-4858-a60b-23b63e9da0ea" providerId="AD" clId="Web-{CA72A288-4E90-8C22-96BB-29A2D46FFAF2}" dt="2025-04-25T15:14:25.574" v="276"/>
          <ac:spMkLst>
            <pc:docMk/>
            <pc:sldMk cId="3666952318" sldId="297"/>
            <ac:spMk id="5" creationId="{77B3ED39-2547-0174-63F7-053380D5CD4D}"/>
          </ac:spMkLst>
        </pc:spChg>
        <pc:spChg chg="add mod">
          <ac:chgData name="Rachel Brett" userId="S::r.brett@arts.ac.uk::6e2cece0-1e06-4858-a60b-23b63e9da0ea" providerId="AD" clId="Web-{CA72A288-4E90-8C22-96BB-29A2D46FFAF2}" dt="2025-04-25T15:16:51.312" v="290" actId="20577"/>
          <ac:spMkLst>
            <pc:docMk/>
            <pc:sldMk cId="3666952318" sldId="297"/>
            <ac:spMk id="10" creationId="{162A7821-A7C3-C24D-5744-F9B7A8816D93}"/>
          </ac:spMkLst>
        </pc:spChg>
      </pc:sldChg>
      <pc:sldChg chg="addSp delSp modSp new mod modClrScheme chgLayout">
        <pc:chgData name="Rachel Brett" userId="S::r.brett@arts.ac.uk::6e2cece0-1e06-4858-a60b-23b63e9da0ea" providerId="AD" clId="Web-{CA72A288-4E90-8C22-96BB-29A2D46FFAF2}" dt="2025-04-25T15:26:38.968" v="428" actId="1076"/>
        <pc:sldMkLst>
          <pc:docMk/>
          <pc:sldMk cId="1504211213" sldId="298"/>
        </pc:sldMkLst>
        <pc:spChg chg="mod">
          <ac:chgData name="Rachel Brett" userId="S::r.brett@arts.ac.uk::6e2cece0-1e06-4858-a60b-23b63e9da0ea" providerId="AD" clId="Web-{CA72A288-4E90-8C22-96BB-29A2D46FFAF2}" dt="2025-04-25T15:18:20.174" v="292"/>
          <ac:spMkLst>
            <pc:docMk/>
            <pc:sldMk cId="1504211213" sldId="298"/>
            <ac:spMk id="5" creationId="{FB85829E-D67C-C01D-73AA-6BFE9828D563}"/>
          </ac:spMkLst>
        </pc:spChg>
        <pc:spChg chg="add mod">
          <ac:chgData name="Rachel Brett" userId="S::r.brett@arts.ac.uk::6e2cece0-1e06-4858-a60b-23b63e9da0ea" providerId="AD" clId="Web-{CA72A288-4E90-8C22-96BB-29A2D46FFAF2}" dt="2025-04-25T15:26:32.530" v="427" actId="20577"/>
          <ac:spMkLst>
            <pc:docMk/>
            <pc:sldMk cId="1504211213" sldId="298"/>
            <ac:spMk id="12" creationId="{8FF10D4C-D0BB-4FB2-2D0B-0C7F1C1535E7}"/>
          </ac:spMkLst>
        </pc:spChg>
        <pc:spChg chg="add mod">
          <ac:chgData name="Rachel Brett" userId="S::r.brett@arts.ac.uk::6e2cece0-1e06-4858-a60b-23b63e9da0ea" providerId="AD" clId="Web-{CA72A288-4E90-8C22-96BB-29A2D46FFAF2}" dt="2025-04-25T15:18:57.831" v="302" actId="20577"/>
          <ac:spMkLst>
            <pc:docMk/>
            <pc:sldMk cId="1504211213" sldId="298"/>
            <ac:spMk id="14" creationId="{A78EC60E-2E35-5E1E-2DD2-EC504DDF99F9}"/>
          </ac:spMkLst>
        </pc:spChg>
        <pc:picChg chg="add mod">
          <ac:chgData name="Rachel Brett" userId="S::r.brett@arts.ac.uk::6e2cece0-1e06-4858-a60b-23b63e9da0ea" providerId="AD" clId="Web-{CA72A288-4E90-8C22-96BB-29A2D46FFAF2}" dt="2025-04-25T15:26:38.968" v="428" actId="1076"/>
          <ac:picMkLst>
            <pc:docMk/>
            <pc:sldMk cId="1504211213" sldId="298"/>
            <ac:picMk id="6" creationId="{1FE59BED-2E50-1395-C229-409C238C1E55}"/>
          </ac:picMkLst>
        </pc:picChg>
      </pc:sldChg>
    </pc:docChg>
  </pc:docChgLst>
  <pc:docChgLst>
    <pc:chgData name="Rachel Brett" userId="S::r.brett@arts.ac.uk::6e2cece0-1e06-4858-a60b-23b63e9da0ea" providerId="AD" clId="Web-{7BDCC3AA-41FD-D16F-21DD-F379D9083216}"/>
    <pc:docChg chg="modSld">
      <pc:chgData name="Rachel Brett" userId="S::r.brett@arts.ac.uk::6e2cece0-1e06-4858-a60b-23b63e9da0ea" providerId="AD" clId="Web-{7BDCC3AA-41FD-D16F-21DD-F379D9083216}" dt="2025-05-01T09:31:14.909" v="26" actId="20577"/>
      <pc:docMkLst>
        <pc:docMk/>
      </pc:docMkLst>
      <pc:sldChg chg="modSp">
        <pc:chgData name="Rachel Brett" userId="S::r.brett@arts.ac.uk::6e2cece0-1e06-4858-a60b-23b63e9da0ea" providerId="AD" clId="Web-{7BDCC3AA-41FD-D16F-21DD-F379D9083216}" dt="2025-05-01T09:28:32.571" v="5" actId="20577"/>
        <pc:sldMkLst>
          <pc:docMk/>
          <pc:sldMk cId="1738561688" sldId="261"/>
        </pc:sldMkLst>
        <pc:spChg chg="mod">
          <ac:chgData name="Rachel Brett" userId="S::r.brett@arts.ac.uk::6e2cece0-1e06-4858-a60b-23b63e9da0ea" providerId="AD" clId="Web-{7BDCC3AA-41FD-D16F-21DD-F379D9083216}" dt="2025-05-01T09:28:32.571" v="5" actId="20577"/>
          <ac:spMkLst>
            <pc:docMk/>
            <pc:sldMk cId="1738561688" sldId="261"/>
            <ac:spMk id="60" creationId="{A152DBD3-C9BF-93AB-A144-71A3701C468F}"/>
          </ac:spMkLst>
        </pc:spChg>
      </pc:sldChg>
      <pc:sldChg chg="modSp">
        <pc:chgData name="Rachel Brett" userId="S::r.brett@arts.ac.uk::6e2cece0-1e06-4858-a60b-23b63e9da0ea" providerId="AD" clId="Web-{7BDCC3AA-41FD-D16F-21DD-F379D9083216}" dt="2025-05-01T09:29:45.794" v="12" actId="20577"/>
        <pc:sldMkLst>
          <pc:docMk/>
          <pc:sldMk cId="1593920805" sldId="262"/>
        </pc:sldMkLst>
        <pc:spChg chg="mod">
          <ac:chgData name="Rachel Brett" userId="S::r.brett@arts.ac.uk::6e2cece0-1e06-4858-a60b-23b63e9da0ea" providerId="AD" clId="Web-{7BDCC3AA-41FD-D16F-21DD-F379D9083216}" dt="2025-05-01T09:29:45.794" v="12" actId="20577"/>
          <ac:spMkLst>
            <pc:docMk/>
            <pc:sldMk cId="1593920805" sldId="262"/>
            <ac:spMk id="2" creationId="{75031FE9-9059-4FE8-B4AC-9771F23A1B89}"/>
          </ac:spMkLst>
        </pc:spChg>
      </pc:sldChg>
      <pc:sldChg chg="modSp">
        <pc:chgData name="Rachel Brett" userId="S::r.brett@arts.ac.uk::6e2cece0-1e06-4858-a60b-23b63e9da0ea" providerId="AD" clId="Web-{7BDCC3AA-41FD-D16F-21DD-F379D9083216}" dt="2025-05-01T09:30:54.814" v="23" actId="20577"/>
        <pc:sldMkLst>
          <pc:docMk/>
          <pc:sldMk cId="2121178069" sldId="266"/>
        </pc:sldMkLst>
        <pc:spChg chg="mod">
          <ac:chgData name="Rachel Brett" userId="S::r.brett@arts.ac.uk::6e2cece0-1e06-4858-a60b-23b63e9da0ea" providerId="AD" clId="Web-{7BDCC3AA-41FD-D16F-21DD-F379D9083216}" dt="2025-05-01T09:30:54.814" v="23" actId="20577"/>
          <ac:spMkLst>
            <pc:docMk/>
            <pc:sldMk cId="2121178069" sldId="266"/>
            <ac:spMk id="2" creationId="{5CE54ABB-4929-4810-950B-2DAEA0A5BAB4}"/>
          </ac:spMkLst>
        </pc:spChg>
      </pc:sldChg>
      <pc:sldChg chg="modSp">
        <pc:chgData name="Rachel Brett" userId="S::r.brett@arts.ac.uk::6e2cece0-1e06-4858-a60b-23b63e9da0ea" providerId="AD" clId="Web-{7BDCC3AA-41FD-D16F-21DD-F379D9083216}" dt="2025-05-01T09:30:23.546" v="19" actId="14100"/>
        <pc:sldMkLst>
          <pc:docMk/>
          <pc:sldMk cId="1844941827" sldId="289"/>
        </pc:sldMkLst>
        <pc:spChg chg="mod">
          <ac:chgData name="Rachel Brett" userId="S::r.brett@arts.ac.uk::6e2cece0-1e06-4858-a60b-23b63e9da0ea" providerId="AD" clId="Web-{7BDCC3AA-41FD-D16F-21DD-F379D9083216}" dt="2025-05-01T09:30:16.265" v="18" actId="14100"/>
          <ac:spMkLst>
            <pc:docMk/>
            <pc:sldMk cId="1844941827" sldId="289"/>
            <ac:spMk id="2" creationId="{75031FE9-9059-4FE8-B4AC-9771F23A1B89}"/>
          </ac:spMkLst>
        </pc:spChg>
        <pc:spChg chg="mod">
          <ac:chgData name="Rachel Brett" userId="S::r.brett@arts.ac.uk::6e2cece0-1e06-4858-a60b-23b63e9da0ea" providerId="AD" clId="Web-{7BDCC3AA-41FD-D16F-21DD-F379D9083216}" dt="2025-05-01T09:30:23.546" v="19" actId="14100"/>
          <ac:spMkLst>
            <pc:docMk/>
            <pc:sldMk cId="1844941827" sldId="289"/>
            <ac:spMk id="3" creationId="{D4A2EB3F-4D60-451F-8F45-7D6654D2FCD9}"/>
          </ac:spMkLst>
        </pc:spChg>
      </pc:sldChg>
      <pc:sldChg chg="modSp">
        <pc:chgData name="Rachel Brett" userId="S::r.brett@arts.ac.uk::6e2cece0-1e06-4858-a60b-23b63e9da0ea" providerId="AD" clId="Web-{7BDCC3AA-41FD-D16F-21DD-F379D9083216}" dt="2025-05-01T09:31:14.909" v="26" actId="20577"/>
        <pc:sldMkLst>
          <pc:docMk/>
          <pc:sldMk cId="1057409390" sldId="293"/>
        </pc:sldMkLst>
        <pc:spChg chg="mod">
          <ac:chgData name="Rachel Brett" userId="S::r.brett@arts.ac.uk::6e2cece0-1e06-4858-a60b-23b63e9da0ea" providerId="AD" clId="Web-{7BDCC3AA-41FD-D16F-21DD-F379D9083216}" dt="2025-05-01T09:31:14.909" v="26" actId="20577"/>
          <ac:spMkLst>
            <pc:docMk/>
            <pc:sldMk cId="1057409390" sldId="293"/>
            <ac:spMk id="4" creationId="{FAD2AE59-5630-4D5C-83A9-4CDEF4D7DCFB}"/>
          </ac:spMkLst>
        </pc:spChg>
      </pc:sldChg>
    </pc:docChg>
  </pc:docChgLst>
  <pc:docChgLst>
    <pc:chgData name="Rachel Brett" userId="S::r.brett@arts.ac.uk::6e2cece0-1e06-4858-a60b-23b63e9da0ea" providerId="AD" clId="Web-{F1E2A784-6B6F-F173-B03B-A6BFE52CCF15}"/>
    <pc:docChg chg="modSld">
      <pc:chgData name="Rachel Brett" userId="S::r.brett@arts.ac.uk::6e2cece0-1e06-4858-a60b-23b63e9da0ea" providerId="AD" clId="Web-{F1E2A784-6B6F-F173-B03B-A6BFE52CCF15}" dt="2025-04-23T10:42:48.265" v="2" actId="1076"/>
      <pc:docMkLst>
        <pc:docMk/>
      </pc:docMkLst>
      <pc:sldChg chg="addSp delSp modSp">
        <pc:chgData name="Rachel Brett" userId="S::r.brett@arts.ac.uk::6e2cece0-1e06-4858-a60b-23b63e9da0ea" providerId="AD" clId="Web-{F1E2A784-6B6F-F173-B03B-A6BFE52CCF15}" dt="2025-04-23T10:42:48.265" v="2" actId="1076"/>
        <pc:sldMkLst>
          <pc:docMk/>
          <pc:sldMk cId="1738561688" sldId="261"/>
        </pc:sldMkLst>
        <pc:picChg chg="add mod ord">
          <ac:chgData name="Rachel Brett" userId="S::r.brett@arts.ac.uk::6e2cece0-1e06-4858-a60b-23b63e9da0ea" providerId="AD" clId="Web-{F1E2A784-6B6F-F173-B03B-A6BFE52CCF15}" dt="2025-04-23T10:42:48.265" v="2" actId="1076"/>
          <ac:picMkLst>
            <pc:docMk/>
            <pc:sldMk cId="1738561688" sldId="261"/>
            <ac:picMk id="2" creationId="{671E04F3-7B81-86A0-58AD-23614978995E}"/>
          </ac:picMkLst>
        </pc:picChg>
      </pc:sldChg>
    </pc:docChg>
  </pc:docChgLst>
  <pc:docChgLst>
    <pc:chgData name="Rachel Brett" userId="S::r.brett@arts.ac.uk::6e2cece0-1e06-4858-a60b-23b63e9da0ea" providerId="AD" clId="Web-{458BDB95-C509-D358-690B-CC935BA43C96}"/>
    <pc:docChg chg="modSld">
      <pc:chgData name="Rachel Brett" userId="S::r.brett@arts.ac.uk::6e2cece0-1e06-4858-a60b-23b63e9da0ea" providerId="AD" clId="Web-{458BDB95-C509-D358-690B-CC935BA43C96}" dt="2025-04-28T13:24:56.664" v="41" actId="20577"/>
      <pc:docMkLst>
        <pc:docMk/>
      </pc:docMkLst>
      <pc:sldChg chg="modSp">
        <pc:chgData name="Rachel Brett" userId="S::r.brett@arts.ac.uk::6e2cece0-1e06-4858-a60b-23b63e9da0ea" providerId="AD" clId="Web-{458BDB95-C509-D358-690B-CC935BA43C96}" dt="2025-04-28T13:22:40.675" v="18"/>
        <pc:sldMkLst>
          <pc:docMk/>
          <pc:sldMk cId="1738561688" sldId="261"/>
        </pc:sldMkLst>
        <pc:picChg chg="mod">
          <ac:chgData name="Rachel Brett" userId="S::r.brett@arts.ac.uk::6e2cece0-1e06-4858-a60b-23b63e9da0ea" providerId="AD" clId="Web-{458BDB95-C509-D358-690B-CC935BA43C96}" dt="2025-04-28T13:22:40.675" v="18"/>
          <ac:picMkLst>
            <pc:docMk/>
            <pc:sldMk cId="1738561688" sldId="261"/>
            <ac:picMk id="2" creationId="{671E04F3-7B81-86A0-58AD-23614978995E}"/>
          </ac:picMkLst>
        </pc:picChg>
      </pc:sldChg>
      <pc:sldChg chg="modSp">
        <pc:chgData name="Rachel Brett" userId="S::r.brett@arts.ac.uk::6e2cece0-1e06-4858-a60b-23b63e9da0ea" providerId="AD" clId="Web-{458BDB95-C509-D358-690B-CC935BA43C96}" dt="2025-04-28T13:24:24.991" v="36" actId="20577"/>
        <pc:sldMkLst>
          <pc:docMk/>
          <pc:sldMk cId="1346372204" sldId="264"/>
        </pc:sldMkLst>
        <pc:spChg chg="mod">
          <ac:chgData name="Rachel Brett" userId="S::r.brett@arts.ac.uk::6e2cece0-1e06-4858-a60b-23b63e9da0ea" providerId="AD" clId="Web-{458BDB95-C509-D358-690B-CC935BA43C96}" dt="2025-04-28T13:24:24.991" v="36" actId="20577"/>
          <ac:spMkLst>
            <pc:docMk/>
            <pc:sldMk cId="1346372204" sldId="264"/>
            <ac:spMk id="2" creationId="{537E1C88-627C-4655-A4FB-0BB02EDB078A}"/>
          </ac:spMkLst>
        </pc:spChg>
      </pc:sldChg>
      <pc:sldChg chg="modSp">
        <pc:chgData name="Rachel Brett" userId="S::r.brett@arts.ac.uk::6e2cece0-1e06-4858-a60b-23b63e9da0ea" providerId="AD" clId="Web-{458BDB95-C509-D358-690B-CC935BA43C96}" dt="2025-04-28T13:23:40.505" v="26" actId="20577"/>
        <pc:sldMkLst>
          <pc:docMk/>
          <pc:sldMk cId="2121178069" sldId="266"/>
        </pc:sldMkLst>
        <pc:spChg chg="mod">
          <ac:chgData name="Rachel Brett" userId="S::r.brett@arts.ac.uk::6e2cece0-1e06-4858-a60b-23b63e9da0ea" providerId="AD" clId="Web-{458BDB95-C509-D358-690B-CC935BA43C96}" dt="2025-04-28T13:23:40.505" v="26" actId="20577"/>
          <ac:spMkLst>
            <pc:docMk/>
            <pc:sldMk cId="2121178069" sldId="266"/>
            <ac:spMk id="4" creationId="{A112B089-A8F9-45B1-BE6E-EAC10163F082}"/>
          </ac:spMkLst>
        </pc:spChg>
      </pc:sldChg>
      <pc:sldChg chg="modSp">
        <pc:chgData name="Rachel Brett" userId="S::r.brett@arts.ac.uk::6e2cece0-1e06-4858-a60b-23b63e9da0ea" providerId="AD" clId="Web-{458BDB95-C509-D358-690B-CC935BA43C96}" dt="2025-04-28T13:24:35.492" v="38" actId="20577"/>
        <pc:sldMkLst>
          <pc:docMk/>
          <pc:sldMk cId="1472106130" sldId="270"/>
        </pc:sldMkLst>
        <pc:spChg chg="mod">
          <ac:chgData name="Rachel Brett" userId="S::r.brett@arts.ac.uk::6e2cece0-1e06-4858-a60b-23b63e9da0ea" providerId="AD" clId="Web-{458BDB95-C509-D358-690B-CC935BA43C96}" dt="2025-04-28T13:24:35.492" v="38" actId="20577"/>
          <ac:spMkLst>
            <pc:docMk/>
            <pc:sldMk cId="1472106130" sldId="270"/>
            <ac:spMk id="10" creationId="{59610BDD-5964-5B58-0EF0-B8BFE3057ACD}"/>
          </ac:spMkLst>
        </pc:spChg>
      </pc:sldChg>
      <pc:sldChg chg="modSp">
        <pc:chgData name="Rachel Brett" userId="S::r.brett@arts.ac.uk::6e2cece0-1e06-4858-a60b-23b63e9da0ea" providerId="AD" clId="Web-{458BDB95-C509-D358-690B-CC935BA43C96}" dt="2025-04-28T13:23:34.380" v="25" actId="20577"/>
        <pc:sldMkLst>
          <pc:docMk/>
          <pc:sldMk cId="2069393026" sldId="278"/>
        </pc:sldMkLst>
      </pc:sldChg>
      <pc:sldChg chg="modSp">
        <pc:chgData name="Rachel Brett" userId="S::r.brett@arts.ac.uk::6e2cece0-1e06-4858-a60b-23b63e9da0ea" providerId="AD" clId="Web-{458BDB95-C509-D358-690B-CC935BA43C96}" dt="2025-04-28T13:24:42.867" v="39" actId="20577"/>
        <pc:sldMkLst>
          <pc:docMk/>
          <pc:sldMk cId="3477453048" sldId="282"/>
        </pc:sldMkLst>
        <pc:spChg chg="mod">
          <ac:chgData name="Rachel Brett" userId="S::r.brett@arts.ac.uk::6e2cece0-1e06-4858-a60b-23b63e9da0ea" providerId="AD" clId="Web-{458BDB95-C509-D358-690B-CC935BA43C96}" dt="2025-04-28T13:24:42.867" v="39" actId="20577"/>
          <ac:spMkLst>
            <pc:docMk/>
            <pc:sldMk cId="3477453048" sldId="282"/>
            <ac:spMk id="2" creationId="{27A6F7BB-30A8-4980-AD4A-2FB0B53FA6C9}"/>
          </ac:spMkLst>
        </pc:spChg>
      </pc:sldChg>
      <pc:sldChg chg="modSp">
        <pc:chgData name="Rachel Brett" userId="S::r.brett@arts.ac.uk::6e2cece0-1e06-4858-a60b-23b63e9da0ea" providerId="AD" clId="Web-{458BDB95-C509-D358-690B-CC935BA43C96}" dt="2025-04-28T13:23:49.990" v="28" actId="20577"/>
        <pc:sldMkLst>
          <pc:docMk/>
          <pc:sldMk cId="1057409390" sldId="293"/>
        </pc:sldMkLst>
        <pc:spChg chg="mod">
          <ac:chgData name="Rachel Brett" userId="S::r.brett@arts.ac.uk::6e2cece0-1e06-4858-a60b-23b63e9da0ea" providerId="AD" clId="Web-{458BDB95-C509-D358-690B-CC935BA43C96}" dt="2025-04-28T13:23:49.990" v="28" actId="20577"/>
          <ac:spMkLst>
            <pc:docMk/>
            <pc:sldMk cId="1057409390" sldId="293"/>
            <ac:spMk id="5" creationId="{F8657664-A458-4DDD-ACC2-1D87FCD6FCA9}"/>
          </ac:spMkLst>
        </pc:spChg>
      </pc:sldChg>
      <pc:sldChg chg="modSp">
        <pc:chgData name="Rachel Brett" userId="S::r.brett@arts.ac.uk::6e2cece0-1e06-4858-a60b-23b63e9da0ea" providerId="AD" clId="Web-{458BDB95-C509-D358-690B-CC935BA43C96}" dt="2025-04-28T13:24:06.522" v="32" actId="14100"/>
        <pc:sldMkLst>
          <pc:docMk/>
          <pc:sldMk cId="1163758204" sldId="296"/>
        </pc:sldMkLst>
        <pc:spChg chg="mod">
          <ac:chgData name="Rachel Brett" userId="S::r.brett@arts.ac.uk::6e2cece0-1e06-4858-a60b-23b63e9da0ea" providerId="AD" clId="Web-{458BDB95-C509-D358-690B-CC935BA43C96}" dt="2025-04-28T13:24:06.522" v="32" actId="14100"/>
          <ac:spMkLst>
            <pc:docMk/>
            <pc:sldMk cId="1163758204" sldId="296"/>
            <ac:spMk id="2" creationId="{8FB38374-7B3E-5AA6-0684-5D0ABF81F85B}"/>
          </ac:spMkLst>
        </pc:spChg>
      </pc:sldChg>
      <pc:sldChg chg="modSp">
        <pc:chgData name="Rachel Brett" userId="S::r.brett@arts.ac.uk::6e2cece0-1e06-4858-a60b-23b63e9da0ea" providerId="AD" clId="Web-{458BDB95-C509-D358-690B-CC935BA43C96}" dt="2025-04-28T13:24:56.664" v="41" actId="20577"/>
        <pc:sldMkLst>
          <pc:docMk/>
          <pc:sldMk cId="1504211213" sldId="298"/>
        </pc:sldMkLst>
        <pc:spChg chg="mod">
          <ac:chgData name="Rachel Brett" userId="S::r.brett@arts.ac.uk::6e2cece0-1e06-4858-a60b-23b63e9da0ea" providerId="AD" clId="Web-{458BDB95-C509-D358-690B-CC935BA43C96}" dt="2025-04-28T13:24:56.664" v="41" actId="20577"/>
          <ac:spMkLst>
            <pc:docMk/>
            <pc:sldMk cId="1504211213" sldId="298"/>
            <ac:spMk id="12" creationId="{8FF10D4C-D0BB-4FB2-2D0B-0C7F1C1535E7}"/>
          </ac:spMkLst>
        </pc:spChg>
      </pc:sldChg>
    </pc:docChg>
  </pc:docChgLst>
  <pc:docChgLst>
    <pc:chgData name="Rachel Brett" userId="S::r.brett@arts.ac.uk::6e2cece0-1e06-4858-a60b-23b63e9da0ea" providerId="AD" clId="Web-{25666F87-5D76-C9DE-C8F0-F245B237B698}"/>
    <pc:docChg chg="delSld modSld">
      <pc:chgData name="Rachel Brett" userId="S::r.brett@arts.ac.uk::6e2cece0-1e06-4858-a60b-23b63e9da0ea" providerId="AD" clId="Web-{25666F87-5D76-C9DE-C8F0-F245B237B698}" dt="2025-05-01T15:59:00.258" v="2" actId="14100"/>
      <pc:docMkLst>
        <pc:docMk/>
      </pc:docMkLst>
      <pc:sldChg chg="del">
        <pc:chgData name="Rachel Brett" userId="S::r.brett@arts.ac.uk::6e2cece0-1e06-4858-a60b-23b63e9da0ea" providerId="AD" clId="Web-{25666F87-5D76-C9DE-C8F0-F245B237B698}" dt="2025-05-01T15:22:52.061" v="0"/>
        <pc:sldMkLst>
          <pc:docMk/>
          <pc:sldMk cId="2069393026" sldId="278"/>
        </pc:sldMkLst>
      </pc:sldChg>
      <pc:sldChg chg="modSp">
        <pc:chgData name="Rachel Brett" userId="S::r.brett@arts.ac.uk::6e2cece0-1e06-4858-a60b-23b63e9da0ea" providerId="AD" clId="Web-{25666F87-5D76-C9DE-C8F0-F245B237B698}" dt="2025-05-01T15:28:00.339" v="1" actId="14100"/>
        <pc:sldMkLst>
          <pc:docMk/>
          <pc:sldMk cId="1057409390" sldId="293"/>
        </pc:sldMkLst>
        <pc:spChg chg="mod">
          <ac:chgData name="Rachel Brett" userId="S::r.brett@arts.ac.uk::6e2cece0-1e06-4858-a60b-23b63e9da0ea" providerId="AD" clId="Web-{25666F87-5D76-C9DE-C8F0-F245B237B698}" dt="2025-05-01T15:28:00.339" v="1" actId="14100"/>
          <ac:spMkLst>
            <pc:docMk/>
            <pc:sldMk cId="1057409390" sldId="293"/>
            <ac:spMk id="5" creationId="{F8657664-A458-4DDD-ACC2-1D87FCD6FCA9}"/>
          </ac:spMkLst>
        </pc:spChg>
      </pc:sldChg>
      <pc:sldChg chg="modSp">
        <pc:chgData name="Rachel Brett" userId="S::r.brett@arts.ac.uk::6e2cece0-1e06-4858-a60b-23b63e9da0ea" providerId="AD" clId="Web-{25666F87-5D76-C9DE-C8F0-F245B237B698}" dt="2025-05-01T15:59:00.258" v="2" actId="14100"/>
        <pc:sldMkLst>
          <pc:docMk/>
          <pc:sldMk cId="1504211213" sldId="298"/>
        </pc:sldMkLst>
        <pc:spChg chg="mod">
          <ac:chgData name="Rachel Brett" userId="S::r.brett@arts.ac.uk::6e2cece0-1e06-4858-a60b-23b63e9da0ea" providerId="AD" clId="Web-{25666F87-5D76-C9DE-C8F0-F245B237B698}" dt="2025-05-01T15:59:00.258" v="2" actId="14100"/>
          <ac:spMkLst>
            <pc:docMk/>
            <pc:sldMk cId="1504211213" sldId="298"/>
            <ac:spMk id="12" creationId="{8FF10D4C-D0BB-4FB2-2D0B-0C7F1C1535E7}"/>
          </ac:spMkLst>
        </pc:spChg>
      </pc:sldChg>
    </pc:docChg>
  </pc:docChgLst>
  <pc:docChgLst>
    <pc:chgData name="Rachel Brett" userId="S::r.brett@arts.ac.uk::6e2cece0-1e06-4858-a60b-23b63e9da0ea" providerId="AD" clId="Web-{583AF705-CEA6-837D-9BA7-BA9A7C0CF366}"/>
    <pc:docChg chg="modSld">
      <pc:chgData name="Rachel Brett" userId="S::r.brett@arts.ac.uk::6e2cece0-1e06-4858-a60b-23b63e9da0ea" providerId="AD" clId="Web-{583AF705-CEA6-837D-9BA7-BA9A7C0CF366}" dt="2025-05-01T09:51:24.764" v="13" actId="20577"/>
      <pc:docMkLst>
        <pc:docMk/>
      </pc:docMkLst>
      <pc:sldChg chg="modSp">
        <pc:chgData name="Rachel Brett" userId="S::r.brett@arts.ac.uk::6e2cece0-1e06-4858-a60b-23b63e9da0ea" providerId="AD" clId="Web-{583AF705-CEA6-837D-9BA7-BA9A7C0CF366}" dt="2025-05-01T09:51:16.248" v="12" actId="14100"/>
        <pc:sldMkLst>
          <pc:docMk/>
          <pc:sldMk cId="920173932" sldId="275"/>
        </pc:sldMkLst>
        <pc:spChg chg="mod">
          <ac:chgData name="Rachel Brett" userId="S::r.brett@arts.ac.uk::6e2cece0-1e06-4858-a60b-23b63e9da0ea" providerId="AD" clId="Web-{583AF705-CEA6-837D-9BA7-BA9A7C0CF366}" dt="2025-05-01T09:51:16.248" v="12" actId="14100"/>
          <ac:spMkLst>
            <pc:docMk/>
            <pc:sldMk cId="920173932" sldId="275"/>
            <ac:spMk id="2" creationId="{38FFA191-5CCC-43CB-BD83-4F80ED362608}"/>
          </ac:spMkLst>
        </pc:spChg>
      </pc:sldChg>
      <pc:sldChg chg="modSp">
        <pc:chgData name="Rachel Brett" userId="S::r.brett@arts.ac.uk::6e2cece0-1e06-4858-a60b-23b63e9da0ea" providerId="AD" clId="Web-{583AF705-CEA6-837D-9BA7-BA9A7C0CF366}" dt="2025-05-01T09:50:54.887" v="9" actId="14100"/>
        <pc:sldMkLst>
          <pc:docMk/>
          <pc:sldMk cId="2069393026" sldId="278"/>
        </pc:sldMkLst>
      </pc:sldChg>
      <pc:sldChg chg="modSp">
        <pc:chgData name="Rachel Brett" userId="S::r.brett@arts.ac.uk::6e2cece0-1e06-4858-a60b-23b63e9da0ea" providerId="AD" clId="Web-{583AF705-CEA6-837D-9BA7-BA9A7C0CF366}" dt="2025-05-01T09:51:24.764" v="13" actId="20577"/>
        <pc:sldMkLst>
          <pc:docMk/>
          <pc:sldMk cId="1504211213" sldId="298"/>
        </pc:sldMkLst>
        <pc:spChg chg="mod">
          <ac:chgData name="Rachel Brett" userId="S::r.brett@arts.ac.uk::6e2cece0-1e06-4858-a60b-23b63e9da0ea" providerId="AD" clId="Web-{583AF705-CEA6-837D-9BA7-BA9A7C0CF366}" dt="2025-05-01T09:51:24.764" v="13" actId="20577"/>
          <ac:spMkLst>
            <pc:docMk/>
            <pc:sldMk cId="1504211213" sldId="298"/>
            <ac:spMk id="12" creationId="{8FF10D4C-D0BB-4FB2-2D0B-0C7F1C1535E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3F6ED8B-CF52-4A64-BACC-61D9C1041E0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0D7022B2-02C5-4E03-99BC-0BA3C57AC49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DA33789C-8E93-49DC-A8CA-83D19626E643}" type="datetime1">
              <a:rPr lang="en-GB" smtClean="0"/>
              <a:t>13/05/2025</a:t>
            </a:fld>
            <a:endParaRPr lang="en-GB"/>
          </a:p>
        </p:txBody>
      </p:sp>
      <p:sp>
        <p:nvSpPr>
          <p:cNvPr id="4" name="Footer Placeholder 3">
            <a:extLst>
              <a:ext uri="{FF2B5EF4-FFF2-40B4-BE49-F238E27FC236}">
                <a16:creationId xmlns:a16="http://schemas.microsoft.com/office/drawing/2014/main" id="{BC3FEE8C-8D38-4F2A-950E-071C6823E2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8C567A6D-959B-4552-AB8D-4CCA819CAA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4BF9A36D-7FAC-478F-9944-F324014F6FD1}" type="slidenum">
              <a:rPr lang="en-GB" smtClean="0"/>
              <a:t>‹#›</a:t>
            </a:fld>
            <a:endParaRPr lang="en-GB"/>
          </a:p>
        </p:txBody>
      </p:sp>
    </p:spTree>
    <p:extLst>
      <p:ext uri="{BB962C8B-B14F-4D97-AF65-F5344CB8AC3E}">
        <p14:creationId xmlns:p14="http://schemas.microsoft.com/office/powerpoint/2010/main" val="134246769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A2C44E-A7B4-4ED5-A7DE-54DBAAE78A61}" type="datetime1">
              <a:rPr lang="en-GB" smtClean="0"/>
              <a:pPr/>
              <a:t>13/05/2025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4B9A9E5-4F7F-4A7D-9DE1-899232329269}" type="slidenum">
              <a:rPr lang="en-GB" noProof="0" smtClean="0"/>
              <a:t>‹#›</a:t>
            </a:fld>
            <a:endParaRPr lang="en-GB" noProof="0"/>
          </a:p>
        </p:txBody>
      </p:sp>
    </p:spTree>
    <p:extLst>
      <p:ext uri="{BB962C8B-B14F-4D97-AF65-F5344CB8AC3E}">
        <p14:creationId xmlns:p14="http://schemas.microsoft.com/office/powerpoint/2010/main" val="138778318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4B9A9E5-4F7F-4A7D-9DE1-899232329269}" type="slidenum">
              <a:rPr lang="en-GB" smtClean="0"/>
              <a:t>1</a:t>
            </a:fld>
            <a:endParaRPr lang="en-GB"/>
          </a:p>
        </p:txBody>
      </p:sp>
    </p:spTree>
    <p:extLst>
      <p:ext uri="{BB962C8B-B14F-4D97-AF65-F5344CB8AC3E}">
        <p14:creationId xmlns:p14="http://schemas.microsoft.com/office/powerpoint/2010/main" val="2527098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4B9A9E5-4F7F-4A7D-9DE1-899232329269}" type="slidenum">
              <a:rPr lang="en-GB" smtClean="0"/>
              <a:t>2</a:t>
            </a:fld>
            <a:endParaRPr lang="en-GB"/>
          </a:p>
        </p:txBody>
      </p:sp>
    </p:spTree>
    <p:extLst>
      <p:ext uri="{BB962C8B-B14F-4D97-AF65-F5344CB8AC3E}">
        <p14:creationId xmlns:p14="http://schemas.microsoft.com/office/powerpoint/2010/main" val="505203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4B9A9E5-4F7F-4A7D-9DE1-899232329269}" type="slidenum">
              <a:rPr lang="en-GB" smtClean="0"/>
              <a:t>4</a:t>
            </a:fld>
            <a:endParaRPr lang="en-GB"/>
          </a:p>
        </p:txBody>
      </p:sp>
    </p:spTree>
    <p:extLst>
      <p:ext uri="{BB962C8B-B14F-4D97-AF65-F5344CB8AC3E}">
        <p14:creationId xmlns:p14="http://schemas.microsoft.com/office/powerpoint/2010/main" val="4028481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4B9A9E5-4F7F-4A7D-9DE1-899232329269}" type="slidenum">
              <a:rPr lang="en-GB" smtClean="0"/>
              <a:t>6</a:t>
            </a:fld>
            <a:endParaRPr lang="en-GB"/>
          </a:p>
        </p:txBody>
      </p:sp>
    </p:spTree>
    <p:extLst>
      <p:ext uri="{BB962C8B-B14F-4D97-AF65-F5344CB8AC3E}">
        <p14:creationId xmlns:p14="http://schemas.microsoft.com/office/powerpoint/2010/main" val="96881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4B9A9E5-4F7F-4A7D-9DE1-899232329269}" type="slidenum">
              <a:rPr lang="en-GB" smtClean="0"/>
              <a:t>7</a:t>
            </a:fld>
            <a:endParaRPr lang="en-GB"/>
          </a:p>
        </p:txBody>
      </p:sp>
    </p:spTree>
    <p:extLst>
      <p:ext uri="{BB962C8B-B14F-4D97-AF65-F5344CB8AC3E}">
        <p14:creationId xmlns:p14="http://schemas.microsoft.com/office/powerpoint/2010/main" val="3940730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4B9A9E5-4F7F-4A7D-9DE1-899232329269}" type="slidenum">
              <a:rPr lang="en-GB" smtClean="0"/>
              <a:t>8</a:t>
            </a:fld>
            <a:endParaRPr lang="en-GB"/>
          </a:p>
        </p:txBody>
      </p:sp>
    </p:spTree>
    <p:extLst>
      <p:ext uri="{BB962C8B-B14F-4D97-AF65-F5344CB8AC3E}">
        <p14:creationId xmlns:p14="http://schemas.microsoft.com/office/powerpoint/2010/main" val="2129322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4B9A9E5-4F7F-4A7D-9DE1-899232329269}" type="slidenum">
              <a:rPr lang="en-GB" smtClean="0"/>
              <a:t>9</a:t>
            </a:fld>
            <a:endParaRPr lang="en-GB"/>
          </a:p>
        </p:txBody>
      </p:sp>
    </p:spTree>
    <p:extLst>
      <p:ext uri="{BB962C8B-B14F-4D97-AF65-F5344CB8AC3E}">
        <p14:creationId xmlns:p14="http://schemas.microsoft.com/office/powerpoint/2010/main" val="40161088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4B9A9E5-4F7F-4A7D-9DE1-899232329269}" type="slidenum">
              <a:rPr lang="en-GB" smtClean="0"/>
              <a:t>10</a:t>
            </a:fld>
            <a:endParaRPr lang="en-GB"/>
          </a:p>
        </p:txBody>
      </p:sp>
    </p:spTree>
    <p:extLst>
      <p:ext uri="{BB962C8B-B14F-4D97-AF65-F5344CB8AC3E}">
        <p14:creationId xmlns:p14="http://schemas.microsoft.com/office/powerpoint/2010/main" val="12122221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4B9A9E5-4F7F-4A7D-9DE1-899232329269}" type="slidenum">
              <a:rPr lang="en-GB" smtClean="0"/>
              <a:t>12</a:t>
            </a:fld>
            <a:endParaRPr lang="en-GB"/>
          </a:p>
        </p:txBody>
      </p:sp>
    </p:spTree>
    <p:extLst>
      <p:ext uri="{BB962C8B-B14F-4D97-AF65-F5344CB8AC3E}">
        <p14:creationId xmlns:p14="http://schemas.microsoft.com/office/powerpoint/2010/main" val="15327299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4B9A9E5-4F7F-4A7D-9DE1-899232329269}" type="slidenum">
              <a:rPr lang="en-GB" smtClean="0"/>
              <a:t>13</a:t>
            </a:fld>
            <a:endParaRPr lang="en-GB"/>
          </a:p>
        </p:txBody>
      </p:sp>
    </p:spTree>
    <p:extLst>
      <p:ext uri="{BB962C8B-B14F-4D97-AF65-F5344CB8AC3E}">
        <p14:creationId xmlns:p14="http://schemas.microsoft.com/office/powerpoint/2010/main" val="305871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4B9A9E5-4F7F-4A7D-9DE1-899232329269}" type="slidenum">
              <a:rPr lang="en-GB" smtClean="0"/>
              <a:t>14</a:t>
            </a:fld>
            <a:endParaRPr lang="en-GB"/>
          </a:p>
        </p:txBody>
      </p:sp>
    </p:spTree>
    <p:extLst>
      <p:ext uri="{BB962C8B-B14F-4D97-AF65-F5344CB8AC3E}">
        <p14:creationId xmlns:p14="http://schemas.microsoft.com/office/powerpoint/2010/main" val="488107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D4B9A9E5-4F7F-4A7D-9DE1-899232329269}" type="slidenum">
              <a:rPr lang="en-GB" smtClean="0"/>
              <a:t>19</a:t>
            </a:fld>
            <a:endParaRPr lang="en-GB"/>
          </a:p>
        </p:txBody>
      </p:sp>
    </p:spTree>
    <p:extLst>
      <p:ext uri="{BB962C8B-B14F-4D97-AF65-F5344CB8AC3E}">
        <p14:creationId xmlns:p14="http://schemas.microsoft.com/office/powerpoint/2010/main" val="7910089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 Id="rId5" Type="http://schemas.openxmlformats.org/officeDocument/2006/relationships/image" Target="../media/image23.svg"/><Relationship Id="rId4" Type="http://schemas.openxmlformats.org/officeDocument/2006/relationships/image" Target="../media/image2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16040" y="4434840"/>
            <a:ext cx="4941771" cy="1122202"/>
          </a:xfrm>
        </p:spPr>
        <p:txBody>
          <a:bodyPr rtlCol="0" anchor="b">
            <a:noAutofit/>
          </a:bodyPr>
          <a:lstStyle>
            <a:lvl1pPr algn="l">
              <a:defRPr sz="3600" cap="all" spc="150" baseline="0"/>
            </a:lvl1pPr>
          </a:lstStyle>
          <a:p>
            <a:pPr rtl="0"/>
            <a:r>
              <a:rPr lang="en-GB" noProof="0"/>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6416041" y="5586890"/>
            <a:ext cx="4941770" cy="396660"/>
          </a:xfrm>
        </p:spPr>
        <p:txBody>
          <a:bodyPr rtlCol="0">
            <a:normAutofit/>
          </a:bodyPr>
          <a:lstStyle>
            <a:lvl1pPr marL="0" indent="0" algn="l">
              <a:lnSpc>
                <a:spcPct val="100000"/>
              </a:lnSpc>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GB" noProof="0"/>
              <a:t>Click to edit Master subtitle style</a:t>
            </a:r>
          </a:p>
        </p:txBody>
      </p:sp>
      <p:pic>
        <p:nvPicPr>
          <p:cNvPr id="8" name="Graphic 7">
            <a:extLst>
              <a:ext uri="{FF2B5EF4-FFF2-40B4-BE49-F238E27FC236}">
                <a16:creationId xmlns:a16="http://schemas.microsoft.com/office/drawing/2014/main" id="{A04F1E16-9A84-4D0E-9706-79C396AF6AE6}"/>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913108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18301" r="28341" b="23071"/>
          <a:stretch/>
        </p:blipFill>
        <p:spPr>
          <a:xfrm>
            <a:off x="5488815" y="0"/>
            <a:ext cx="6703185"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499" y="1020445"/>
            <a:ext cx="3171825" cy="1325563"/>
          </a:xfrm>
        </p:spPr>
        <p:txBody>
          <a:bodyPr rtlCol="0" anchor="b">
            <a:normAutofit/>
          </a:bodyPr>
          <a:lstStyle>
            <a:lvl1pPr>
              <a:defRPr sz="2800" spc="150" baseline="0">
                <a:solidFill>
                  <a:schemeClr val="bg1"/>
                </a:solidFill>
              </a:defRPr>
            </a:lvl1pPr>
          </a:lstStyle>
          <a:p>
            <a:pPr rtl="0"/>
            <a:r>
              <a:rPr lang="en-GB" noProof="0"/>
              <a:t>CLICK TO EDIT MASTER TITLE STYLE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p:nvPr>
        </p:nvSpPr>
        <p:spPr>
          <a:xfrm>
            <a:off x="1333499" y="2924175"/>
            <a:ext cx="3171825" cy="2519363"/>
          </a:xfrm>
        </p:spPr>
        <p:txBody>
          <a:bodyPr rtlCol="0">
            <a:normAutofit/>
          </a:bodyPr>
          <a:lstStyle>
            <a:lvl1pPr marL="0" indent="0">
              <a:lnSpc>
                <a:spcPct val="120000"/>
              </a:lnSpc>
              <a:spcBef>
                <a:spcPts val="1000"/>
              </a:spcBef>
              <a:buNone/>
              <a:defRPr sz="1400" baseline="0">
                <a:solidFill>
                  <a:schemeClr val="bg1"/>
                </a:solidFill>
              </a:defRPr>
            </a:lvl1pPr>
            <a:lvl2pPr marL="457200" indent="0">
              <a:lnSpc>
                <a:spcPct val="120000"/>
              </a:lnSpc>
              <a:spcBef>
                <a:spcPts val="1000"/>
              </a:spcBef>
              <a:buNone/>
              <a:defRPr sz="1400" baseline="0">
                <a:solidFill>
                  <a:schemeClr val="bg1"/>
                </a:solidFill>
              </a:defRPr>
            </a:lvl2pPr>
            <a:lvl3pPr marL="914400" indent="0">
              <a:lnSpc>
                <a:spcPct val="120000"/>
              </a:lnSpc>
              <a:spcBef>
                <a:spcPts val="1000"/>
              </a:spcBef>
              <a:buNone/>
              <a:defRPr sz="1400" baseline="0">
                <a:solidFill>
                  <a:schemeClr val="bg1"/>
                </a:solidFill>
              </a:defRPr>
            </a:lvl3pPr>
            <a:lvl4pPr marL="1371600" indent="0">
              <a:lnSpc>
                <a:spcPct val="120000"/>
              </a:lnSpc>
              <a:spcBef>
                <a:spcPts val="1000"/>
              </a:spcBef>
              <a:buNone/>
              <a:defRPr sz="1400" baseline="0">
                <a:solidFill>
                  <a:schemeClr val="bg1"/>
                </a:solidFill>
              </a:defRPr>
            </a:lvl4pPr>
            <a:lvl5pPr marL="1828800" indent="0">
              <a:lnSpc>
                <a:spcPct val="120000"/>
              </a:lnSpc>
              <a:spcBef>
                <a:spcPts val="1000"/>
              </a:spcBef>
              <a:buNone/>
              <a:defRPr sz="1400" baseline="0">
                <a:solidFill>
                  <a:schemeClr val="bg1"/>
                </a:solidFill>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a:extLst>
              <a:ext uri="{FF2B5EF4-FFF2-40B4-BE49-F238E27FC236}">
                <a16:creationId xmlns:a16="http://schemas.microsoft.com/office/drawing/2014/main" id="{A39F5093-3C53-4152-B8FE-0522E0795269}"/>
              </a:ext>
            </a:extLst>
          </p:cNvPr>
          <p:cNvSpPr>
            <a:spLocks noGrp="1"/>
          </p:cNvSpPr>
          <p:nvPr>
            <p:ph type="dt" sz="half" idx="10"/>
          </p:nvPr>
        </p:nvSpPr>
        <p:spPr>
          <a:xfrm>
            <a:off x="1333500" y="6356350"/>
            <a:ext cx="985157" cy="365125"/>
          </a:xfrm>
        </p:spPr>
        <p:txBody>
          <a:bodyPr rtlCol="0"/>
          <a:lstStyle>
            <a:lvl1pPr>
              <a:defRPr sz="900"/>
            </a:lvl1pPr>
          </a:lstStyle>
          <a:p>
            <a:pPr rtl="0"/>
            <a:r>
              <a:rPr lang="en-GB" noProof="0"/>
              <a:t>20XX</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2669886" y="6356349"/>
            <a:ext cx="2482842" cy="365125"/>
          </a:xfrm>
        </p:spPr>
        <p:txBody>
          <a:bodyPr rtlCol="0"/>
          <a:lstStyle>
            <a:lvl1pPr>
              <a:defRPr sz="900"/>
            </a:lvl1pPr>
          </a:lstStyle>
          <a:p>
            <a:pPr rtl="0"/>
            <a:r>
              <a:rPr lang="en-GB" noProof="0"/>
              <a:t>Pitch Deck</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5536305" y="6356350"/>
            <a:ext cx="987552" cy="365125"/>
          </a:xfrm>
        </p:spPr>
        <p:txBody>
          <a:bodyPr rtlCol="0"/>
          <a:lstStyle>
            <a:lvl1pPr>
              <a:defRPr sz="900"/>
            </a:lvl1pPr>
          </a:lstStyle>
          <a:p>
            <a:pPr rtl="0"/>
            <a:fld id="{B5CEABB6-07DC-46E8-9B57-56EC44A396E5}" type="slidenum">
              <a:rPr lang="en-GB" noProof="0" smtClean="0"/>
              <a:t>‹#›</a:t>
            </a:fld>
            <a:endParaRPr lang="en-GB" noProof="0"/>
          </a:p>
        </p:txBody>
      </p:sp>
    </p:spTree>
    <p:extLst>
      <p:ext uri="{BB962C8B-B14F-4D97-AF65-F5344CB8AC3E}">
        <p14:creationId xmlns:p14="http://schemas.microsoft.com/office/powerpoint/2010/main" val="2631270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12" name="Graphic 10">
            <a:extLst>
              <a:ext uri="{FF2B5EF4-FFF2-40B4-BE49-F238E27FC236}">
                <a16:creationId xmlns:a16="http://schemas.microsoft.com/office/drawing/2014/main" id="{9D2AF524-D4B4-4A3A-9CE4-EDAFE1D5A37B}"/>
              </a:ext>
              <a:ext uri="{C183D7F6-B498-43B3-948B-1728B52AA6E4}">
                <adec:decorative xmlns:adec="http://schemas.microsoft.com/office/drawing/2017/decorative" val="1"/>
              </a:ext>
            </a:extLst>
          </p:cNvPr>
          <p:cNvSpPr/>
          <p:nvPr/>
        </p:nvSpPr>
        <p:spPr>
          <a:xfrm>
            <a:off x="2113884" y="0"/>
            <a:ext cx="10078116" cy="6858000"/>
          </a:xfrm>
          <a:custGeom>
            <a:avLst/>
            <a:gdLst>
              <a:gd name="connsiteX0" fmla="*/ 3793236 w 10078116"/>
              <a:gd name="connsiteY0" fmla="*/ 6858000 h 6858000"/>
              <a:gd name="connsiteX1" fmla="*/ 0 w 10078116"/>
              <a:gd name="connsiteY1" fmla="*/ 0 h 6858000"/>
              <a:gd name="connsiteX2" fmla="*/ 10078116 w 10078116"/>
              <a:gd name="connsiteY2" fmla="*/ 0 h 6858000"/>
              <a:gd name="connsiteX3" fmla="*/ 10078116 w 1007811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078116" h="6858000">
                <a:moveTo>
                  <a:pt x="3793236" y="6858000"/>
                </a:moveTo>
                <a:lnTo>
                  <a:pt x="0" y="0"/>
                </a:lnTo>
                <a:lnTo>
                  <a:pt x="10078116" y="0"/>
                </a:lnTo>
                <a:lnTo>
                  <a:pt x="10078116" y="6858000"/>
                </a:lnTo>
                <a:close/>
              </a:path>
            </a:pathLst>
          </a:custGeom>
          <a:solidFill>
            <a:schemeClr val="accent1"/>
          </a:solidFill>
          <a:ln w="9525" cap="flat">
            <a:noFill/>
            <a:prstDash val="solid"/>
            <a:miter/>
          </a:ln>
        </p:spPr>
        <p:txBody>
          <a:bodyPr rtlCol="0" anchor="ctr"/>
          <a:lstStyle/>
          <a:p>
            <a:pPr rtl="0"/>
            <a:endParaRPr lang="en-GB" noProof="0"/>
          </a:p>
        </p:txBody>
      </p:sp>
      <p:sp>
        <p:nvSpPr>
          <p:cNvPr id="2" name="Title 1">
            <a:extLst>
              <a:ext uri="{FF2B5EF4-FFF2-40B4-BE49-F238E27FC236}">
                <a16:creationId xmlns:a16="http://schemas.microsoft.com/office/drawing/2014/main" id="{6E3987A5-99A6-4B33-BAAF-53159635382E}"/>
              </a:ext>
            </a:extLst>
          </p:cNvPr>
          <p:cNvSpPr>
            <a:spLocks noGrp="1"/>
          </p:cNvSpPr>
          <p:nvPr>
            <p:ph type="title" hasCustomPrompt="1"/>
          </p:nvPr>
        </p:nvSpPr>
        <p:spPr>
          <a:xfrm>
            <a:off x="838200" y="5509419"/>
            <a:ext cx="4082142" cy="585788"/>
          </a:xfrm>
        </p:spPr>
        <p:txBody>
          <a:bodyPr rtlCol="0">
            <a:normAutofit/>
          </a:bodyPr>
          <a:lstStyle>
            <a:lvl1pPr>
              <a:defRPr lang="en-US" sz="2800" kern="1200" cap="all" spc="150" baseline="0" dirty="0">
                <a:solidFill>
                  <a:schemeClr val="tx1"/>
                </a:solidFill>
                <a:latin typeface="+mj-lt"/>
                <a:ea typeface="+mj-ea"/>
                <a:cs typeface="+mj-cs"/>
              </a:defRPr>
            </a:lvl1pPr>
          </a:lstStyle>
          <a:p>
            <a:pPr rtl="0"/>
            <a:r>
              <a:rPr lang="en-GB" noProof="0"/>
              <a:t>CLICK TO EDIT TITLE</a:t>
            </a:r>
          </a:p>
        </p:txBody>
      </p:sp>
      <p:sp>
        <p:nvSpPr>
          <p:cNvPr id="16" name="Text Placeholder 15">
            <a:extLst>
              <a:ext uri="{FF2B5EF4-FFF2-40B4-BE49-F238E27FC236}">
                <a16:creationId xmlns:a16="http://schemas.microsoft.com/office/drawing/2014/main" id="{3BABF6CA-407C-4BF0-8234-1321A676E756}"/>
              </a:ext>
            </a:extLst>
          </p:cNvPr>
          <p:cNvSpPr>
            <a:spLocks noGrp="1"/>
          </p:cNvSpPr>
          <p:nvPr>
            <p:ph type="body" sz="quarter" idx="13" hasCustomPrompt="1"/>
          </p:nvPr>
        </p:nvSpPr>
        <p:spPr>
          <a:xfrm>
            <a:off x="148318" y="1481138"/>
            <a:ext cx="2141764" cy="514350"/>
          </a:xfrm>
        </p:spPr>
        <p:txBody>
          <a:bodyPr rtlCol="0" anchor="ctr">
            <a:noAutofit/>
          </a:bodyPr>
          <a:lstStyle>
            <a:lvl1pPr marL="0" indent="0" algn="r">
              <a:buNone/>
              <a:defRPr sz="1600" cap="all" spc="150" baseline="0"/>
            </a:lvl1pPr>
          </a:lstStyle>
          <a:p>
            <a:pPr lvl="0" rtl="0"/>
            <a:r>
              <a:rPr lang="en-GB" noProof="0"/>
              <a:t>CLICK TO EDIT MASTER TEXT STYLES</a:t>
            </a:r>
          </a:p>
        </p:txBody>
      </p:sp>
      <p:sp>
        <p:nvSpPr>
          <p:cNvPr id="17" name="Text Placeholder 15">
            <a:extLst>
              <a:ext uri="{FF2B5EF4-FFF2-40B4-BE49-F238E27FC236}">
                <a16:creationId xmlns:a16="http://schemas.microsoft.com/office/drawing/2014/main" id="{76D8129B-5B68-421C-968C-3663C86EFC7C}"/>
              </a:ext>
            </a:extLst>
          </p:cNvPr>
          <p:cNvSpPr>
            <a:spLocks noGrp="1"/>
          </p:cNvSpPr>
          <p:nvPr>
            <p:ph type="body" sz="quarter" idx="14" hasCustomPrompt="1"/>
          </p:nvPr>
        </p:nvSpPr>
        <p:spPr>
          <a:xfrm>
            <a:off x="714375" y="2557463"/>
            <a:ext cx="2141764" cy="514350"/>
          </a:xfrm>
        </p:spPr>
        <p:txBody>
          <a:bodyPr rtlCol="0" anchor="ctr">
            <a:noAutofit/>
          </a:bodyPr>
          <a:lstStyle>
            <a:lvl1pPr marL="0" indent="0" algn="r">
              <a:buNone/>
              <a:defRPr sz="1600" cap="all" spc="150" baseline="0"/>
            </a:lvl1pPr>
          </a:lstStyle>
          <a:p>
            <a:pPr lvl="0" rtl="0"/>
            <a:r>
              <a:rPr lang="en-GB" noProof="0"/>
              <a:t>CLICK TO EDIT MASTER TEXT STYLES</a:t>
            </a:r>
          </a:p>
        </p:txBody>
      </p:sp>
      <p:sp>
        <p:nvSpPr>
          <p:cNvPr id="18" name="Text Placeholder 15">
            <a:extLst>
              <a:ext uri="{FF2B5EF4-FFF2-40B4-BE49-F238E27FC236}">
                <a16:creationId xmlns:a16="http://schemas.microsoft.com/office/drawing/2014/main" id="{6C741DCA-8EBD-44F5-9D38-E938A628ADCD}"/>
              </a:ext>
            </a:extLst>
          </p:cNvPr>
          <p:cNvSpPr>
            <a:spLocks noGrp="1"/>
          </p:cNvSpPr>
          <p:nvPr>
            <p:ph type="body" sz="quarter" idx="15" hasCustomPrompt="1"/>
          </p:nvPr>
        </p:nvSpPr>
        <p:spPr>
          <a:xfrm>
            <a:off x="1320800" y="3633788"/>
            <a:ext cx="2141764" cy="514350"/>
          </a:xfrm>
        </p:spPr>
        <p:txBody>
          <a:bodyPr rtlCol="0" anchor="ctr">
            <a:noAutofit/>
          </a:bodyPr>
          <a:lstStyle>
            <a:lvl1pPr marL="0" indent="0" algn="r">
              <a:buNone/>
              <a:defRPr sz="1600" cap="all" spc="150" baseline="0"/>
            </a:lvl1pPr>
          </a:lstStyle>
          <a:p>
            <a:pPr lvl="0" rtl="0"/>
            <a:r>
              <a:rPr lang="en-GB" noProof="0"/>
              <a:t>CLICK TO EDIT MASTER TEXT STYLES</a:t>
            </a:r>
          </a:p>
        </p:txBody>
      </p:sp>
      <p:sp>
        <p:nvSpPr>
          <p:cNvPr id="19" name="Text Placeholder 15">
            <a:extLst>
              <a:ext uri="{FF2B5EF4-FFF2-40B4-BE49-F238E27FC236}">
                <a16:creationId xmlns:a16="http://schemas.microsoft.com/office/drawing/2014/main" id="{5C43C6B1-A1BD-4A90-8B4B-F361C1BEDD26}"/>
              </a:ext>
            </a:extLst>
          </p:cNvPr>
          <p:cNvSpPr>
            <a:spLocks noGrp="1"/>
          </p:cNvSpPr>
          <p:nvPr>
            <p:ph type="body" sz="quarter" idx="16" hasCustomPrompt="1"/>
          </p:nvPr>
        </p:nvSpPr>
        <p:spPr>
          <a:xfrm>
            <a:off x="1905000" y="4710114"/>
            <a:ext cx="2141764" cy="514350"/>
          </a:xfrm>
        </p:spPr>
        <p:txBody>
          <a:bodyPr rtlCol="0" anchor="ctr">
            <a:noAutofit/>
          </a:bodyPr>
          <a:lstStyle>
            <a:lvl1pPr marL="0" indent="0" algn="r">
              <a:buNone/>
              <a:defRPr sz="1600" cap="all" spc="150" baseline="0"/>
            </a:lvl1pPr>
          </a:lstStyle>
          <a:p>
            <a:pPr lvl="0" rtl="0"/>
            <a:r>
              <a:rPr lang="en-GB" noProof="0"/>
              <a:t>CLICK TO EDIT MASTER TEXT STYLES</a:t>
            </a:r>
          </a:p>
        </p:txBody>
      </p:sp>
      <p:sp>
        <p:nvSpPr>
          <p:cNvPr id="34" name="Text Placeholder 15">
            <a:extLst>
              <a:ext uri="{FF2B5EF4-FFF2-40B4-BE49-F238E27FC236}">
                <a16:creationId xmlns:a16="http://schemas.microsoft.com/office/drawing/2014/main" id="{0C66E1BD-33F0-4B94-BF94-CD4698F85C3D}"/>
              </a:ext>
            </a:extLst>
          </p:cNvPr>
          <p:cNvSpPr>
            <a:spLocks noGrp="1"/>
          </p:cNvSpPr>
          <p:nvPr>
            <p:ph type="body" sz="quarter" idx="17" hasCustomPrompt="1"/>
          </p:nvPr>
        </p:nvSpPr>
        <p:spPr>
          <a:xfrm>
            <a:off x="4401535" y="1594478"/>
            <a:ext cx="5539095" cy="1010842"/>
          </a:xfrm>
        </p:spPr>
        <p:txBody>
          <a:bodyPr rtlCol="0" anchor="t">
            <a:normAutofit/>
          </a:bodyPr>
          <a:lstStyle>
            <a:lvl1pPr marL="0" indent="0" algn="l">
              <a:lnSpc>
                <a:spcPct val="100000"/>
              </a:lnSpc>
              <a:buNone/>
              <a:defRPr sz="1400" spc="50" baseline="0"/>
            </a:lvl1pPr>
          </a:lstStyle>
          <a:p>
            <a:pPr lvl="0" rtl="0"/>
            <a:r>
              <a:rPr lang="en-GB" noProof="0"/>
              <a:t>Click to edit master text style</a:t>
            </a:r>
          </a:p>
        </p:txBody>
      </p:sp>
      <p:sp>
        <p:nvSpPr>
          <p:cNvPr id="35" name="Text Placeholder 15">
            <a:extLst>
              <a:ext uri="{FF2B5EF4-FFF2-40B4-BE49-F238E27FC236}">
                <a16:creationId xmlns:a16="http://schemas.microsoft.com/office/drawing/2014/main" id="{2D4661B1-6559-407A-9AEC-A46A0570AE8F}"/>
              </a:ext>
            </a:extLst>
          </p:cNvPr>
          <p:cNvSpPr>
            <a:spLocks noGrp="1"/>
          </p:cNvSpPr>
          <p:nvPr>
            <p:ph type="body" sz="quarter" idx="18" hasCustomPrompt="1"/>
          </p:nvPr>
        </p:nvSpPr>
        <p:spPr>
          <a:xfrm>
            <a:off x="4986028" y="2673328"/>
            <a:ext cx="5539095" cy="1010842"/>
          </a:xfrm>
        </p:spPr>
        <p:txBody>
          <a:bodyPr rtlCol="0" anchor="t">
            <a:normAutofit/>
          </a:bodyPr>
          <a:lstStyle>
            <a:lvl1pPr marL="0" indent="0" algn="l">
              <a:lnSpc>
                <a:spcPct val="100000"/>
              </a:lnSpc>
              <a:buNone/>
              <a:defRPr sz="1400" spc="50" baseline="0"/>
            </a:lvl1pPr>
          </a:lstStyle>
          <a:p>
            <a:pPr lvl="0" rtl="0"/>
            <a:r>
              <a:rPr lang="en-GB" noProof="0"/>
              <a:t>Click to edit master text style</a:t>
            </a:r>
          </a:p>
        </p:txBody>
      </p:sp>
      <p:sp>
        <p:nvSpPr>
          <p:cNvPr id="36" name="Text Placeholder 15">
            <a:extLst>
              <a:ext uri="{FF2B5EF4-FFF2-40B4-BE49-F238E27FC236}">
                <a16:creationId xmlns:a16="http://schemas.microsoft.com/office/drawing/2014/main" id="{DCC983F7-6A25-42C0-811C-EA32138C5B80}"/>
              </a:ext>
            </a:extLst>
          </p:cNvPr>
          <p:cNvSpPr>
            <a:spLocks noGrp="1"/>
          </p:cNvSpPr>
          <p:nvPr>
            <p:ph type="body" sz="quarter" idx="19" hasCustomPrompt="1"/>
          </p:nvPr>
        </p:nvSpPr>
        <p:spPr>
          <a:xfrm>
            <a:off x="5576937" y="3755394"/>
            <a:ext cx="5539095" cy="1010842"/>
          </a:xfrm>
        </p:spPr>
        <p:txBody>
          <a:bodyPr rtlCol="0" anchor="t">
            <a:normAutofit/>
          </a:bodyPr>
          <a:lstStyle>
            <a:lvl1pPr marL="0" indent="0" algn="l">
              <a:lnSpc>
                <a:spcPct val="100000"/>
              </a:lnSpc>
              <a:buNone/>
              <a:defRPr sz="1400" spc="50" baseline="0"/>
            </a:lvl1pPr>
          </a:lstStyle>
          <a:p>
            <a:pPr lvl="0" rtl="0"/>
            <a:r>
              <a:rPr lang="en-GB" noProof="0"/>
              <a:t>Click to edit master text style</a:t>
            </a:r>
          </a:p>
        </p:txBody>
      </p:sp>
      <p:sp>
        <p:nvSpPr>
          <p:cNvPr id="37" name="Text Placeholder 15">
            <a:extLst>
              <a:ext uri="{FF2B5EF4-FFF2-40B4-BE49-F238E27FC236}">
                <a16:creationId xmlns:a16="http://schemas.microsoft.com/office/drawing/2014/main" id="{E83DA0EB-27DD-416A-8DA5-4AFDC8587E5C}"/>
              </a:ext>
            </a:extLst>
          </p:cNvPr>
          <p:cNvSpPr>
            <a:spLocks noGrp="1"/>
          </p:cNvSpPr>
          <p:nvPr>
            <p:ph type="body" sz="quarter" idx="20" hasCustomPrompt="1"/>
          </p:nvPr>
        </p:nvSpPr>
        <p:spPr>
          <a:xfrm>
            <a:off x="6175279" y="4824430"/>
            <a:ext cx="5539095" cy="1010842"/>
          </a:xfrm>
        </p:spPr>
        <p:txBody>
          <a:bodyPr rtlCol="0" anchor="t">
            <a:normAutofit/>
          </a:bodyPr>
          <a:lstStyle>
            <a:lvl1pPr marL="0" indent="0" algn="l">
              <a:lnSpc>
                <a:spcPct val="100000"/>
              </a:lnSpc>
              <a:buNone/>
              <a:defRPr sz="1400" spc="50" baseline="0"/>
            </a:lvl1pPr>
          </a:lstStyle>
          <a:p>
            <a:pPr lvl="0" rtl="0"/>
            <a:r>
              <a:rPr lang="en-GB" noProof="0"/>
              <a:t>Click to edit master text style</a:t>
            </a:r>
          </a:p>
        </p:txBody>
      </p:sp>
      <p:cxnSp>
        <p:nvCxnSpPr>
          <p:cNvPr id="3" name="Straight Connector 2">
            <a:extLst>
              <a:ext uri="{FF2B5EF4-FFF2-40B4-BE49-F238E27FC236}">
                <a16:creationId xmlns:a16="http://schemas.microsoft.com/office/drawing/2014/main" id="{D3795F91-C721-4363-956D-756673AE7957}"/>
              </a:ext>
              <a:ext uri="{C183D7F6-B498-43B3-948B-1728B52AA6E4}">
                <adec:decorative xmlns:adec="http://schemas.microsoft.com/office/drawing/2017/decorative" val="1"/>
              </a:ext>
            </a:extLst>
          </p:cNvPr>
          <p:cNvCxnSpPr>
            <a:cxnSpLocks/>
          </p:cNvCxnSpPr>
          <p:nvPr/>
        </p:nvCxnSpPr>
        <p:spPr>
          <a:xfrm>
            <a:off x="4353515" y="502393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4" name="Straight Connector 3">
            <a:extLst>
              <a:ext uri="{FF2B5EF4-FFF2-40B4-BE49-F238E27FC236}">
                <a16:creationId xmlns:a16="http://schemas.microsoft.com/office/drawing/2014/main" id="{8AC14461-E27D-413D-B31A-47B74646AF25}"/>
              </a:ext>
              <a:ext uri="{C183D7F6-B498-43B3-948B-1728B52AA6E4}">
                <adec:decorative xmlns:adec="http://schemas.microsoft.com/office/drawing/2017/decorative" val="1"/>
              </a:ext>
            </a:extLst>
          </p:cNvPr>
          <p:cNvCxnSpPr>
            <a:cxnSpLocks/>
          </p:cNvCxnSpPr>
          <p:nvPr/>
        </p:nvCxnSpPr>
        <p:spPr>
          <a:xfrm>
            <a:off x="3759917" y="3948451"/>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8" name="Straight Connector 7">
            <a:extLst>
              <a:ext uri="{FF2B5EF4-FFF2-40B4-BE49-F238E27FC236}">
                <a16:creationId xmlns:a16="http://schemas.microsoft.com/office/drawing/2014/main" id="{4D6AEA4C-7710-4829-BA87-8DD77F15932C}"/>
              </a:ext>
              <a:ext uri="{C183D7F6-B498-43B3-948B-1728B52AA6E4}">
                <adec:decorative xmlns:adec="http://schemas.microsoft.com/office/drawing/2017/decorative" val="1"/>
              </a:ext>
            </a:extLst>
          </p:cNvPr>
          <p:cNvCxnSpPr>
            <a:cxnSpLocks/>
          </p:cNvCxnSpPr>
          <p:nvPr/>
        </p:nvCxnSpPr>
        <p:spPr>
          <a:xfrm>
            <a:off x="3173453" y="2872686"/>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9" name="Straight Connector 8">
            <a:extLst>
              <a:ext uri="{FF2B5EF4-FFF2-40B4-BE49-F238E27FC236}">
                <a16:creationId xmlns:a16="http://schemas.microsoft.com/office/drawing/2014/main" id="{E9BD473E-6203-491C-87AC-54AC0AB23333}"/>
              </a:ext>
              <a:ext uri="{C183D7F6-B498-43B3-948B-1728B52AA6E4}">
                <adec:decorative xmlns:adec="http://schemas.microsoft.com/office/drawing/2017/decorative" val="1"/>
              </a:ext>
            </a:extLst>
          </p:cNvPr>
          <p:cNvCxnSpPr>
            <a:cxnSpLocks/>
          </p:cNvCxnSpPr>
          <p:nvPr/>
        </p:nvCxnSpPr>
        <p:spPr>
          <a:xfrm>
            <a:off x="2586263" y="179608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sp>
        <p:nvSpPr>
          <p:cNvPr id="5" name="Date Placeholder 4">
            <a:extLst>
              <a:ext uri="{FF2B5EF4-FFF2-40B4-BE49-F238E27FC236}">
                <a16:creationId xmlns:a16="http://schemas.microsoft.com/office/drawing/2014/main" id="{874DC36F-5D3E-439D-80B5-32633FC34434}"/>
              </a:ext>
            </a:extLst>
          </p:cNvPr>
          <p:cNvSpPr>
            <a:spLocks noGrp="1"/>
          </p:cNvSpPr>
          <p:nvPr>
            <p:ph type="dt" sz="half" idx="10"/>
          </p:nvPr>
        </p:nvSpPr>
        <p:spPr/>
        <p:txBody>
          <a:bodyPr rtlCol="0"/>
          <a:lstStyle>
            <a:lvl1pPr>
              <a:defRPr sz="900">
                <a:solidFill>
                  <a:srgbClr val="898989"/>
                </a:solidFill>
              </a:defRPr>
            </a:lvl1pPr>
          </a:lstStyle>
          <a:p>
            <a:pPr rtl="0"/>
            <a:r>
              <a:rPr lang="en-GB" noProof="0"/>
              <a:t>20XX</a:t>
            </a:r>
          </a:p>
        </p:txBody>
      </p:sp>
      <p:sp>
        <p:nvSpPr>
          <p:cNvPr id="6" name="Footer Placeholder 5">
            <a:extLst>
              <a:ext uri="{FF2B5EF4-FFF2-40B4-BE49-F238E27FC236}">
                <a16:creationId xmlns:a16="http://schemas.microsoft.com/office/drawing/2014/main" id="{6C710A8A-CEC9-4787-A745-C28DD965F7DD}"/>
              </a:ext>
            </a:extLst>
          </p:cNvPr>
          <p:cNvSpPr>
            <a:spLocks noGrp="1"/>
          </p:cNvSpPr>
          <p:nvPr>
            <p:ph type="ftr" sz="quarter" idx="11"/>
          </p:nvPr>
        </p:nvSpPr>
        <p:spPr>
          <a:xfrm>
            <a:off x="6175279" y="6356350"/>
            <a:ext cx="1808712" cy="365125"/>
          </a:xfrm>
        </p:spPr>
        <p:txBody>
          <a:bodyPr rtlCol="0"/>
          <a:lstStyle>
            <a:lvl1pPr>
              <a:defRPr sz="900"/>
            </a:lvl1pPr>
          </a:lstStyle>
          <a:p>
            <a:pPr algn="l" rtl="0"/>
            <a:r>
              <a:rPr lang="en-GB" noProof="0"/>
              <a:t>Pitch Deck</a:t>
            </a:r>
          </a:p>
        </p:txBody>
      </p:sp>
      <p:sp>
        <p:nvSpPr>
          <p:cNvPr id="7" name="Slide Number Placeholder 6">
            <a:extLst>
              <a:ext uri="{FF2B5EF4-FFF2-40B4-BE49-F238E27FC236}">
                <a16:creationId xmlns:a16="http://schemas.microsoft.com/office/drawing/2014/main" id="{4162BD04-8F01-472A-9456-4702A2218BB5}"/>
              </a:ext>
            </a:extLst>
          </p:cNvPr>
          <p:cNvSpPr>
            <a:spLocks noGrp="1"/>
          </p:cNvSpPr>
          <p:nvPr>
            <p:ph type="sldNum" sz="quarter" idx="12"/>
          </p:nvPr>
        </p:nvSpPr>
        <p:spPr>
          <a:xfrm>
            <a:off x="10810874" y="6356350"/>
            <a:ext cx="542925" cy="365125"/>
          </a:xfrm>
        </p:spPr>
        <p:txBody>
          <a:bodyPr rtlCol="0"/>
          <a:lstStyle>
            <a:lvl1pPr>
              <a:defRPr sz="900"/>
            </a:lvl1pPr>
          </a:lstStyle>
          <a:p>
            <a:pPr rtl="0"/>
            <a:fld id="{B5CEABB6-07DC-46E8-9B57-56EC44A396E5}" type="slidenum">
              <a:rPr lang="en-GB" noProof="0" smtClean="0"/>
              <a:t>‹#›</a:t>
            </a:fld>
            <a:endParaRPr lang="en-GB" noProof="0"/>
          </a:p>
        </p:txBody>
      </p:sp>
    </p:spTree>
    <p:extLst>
      <p:ext uri="{BB962C8B-B14F-4D97-AF65-F5344CB8AC3E}">
        <p14:creationId xmlns:p14="http://schemas.microsoft.com/office/powerpoint/2010/main" val="3052812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2 Column">
    <p:bg>
      <p:bgPr>
        <a:solidFill>
          <a:schemeClr val="tx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42ACEF30-0520-40B3-A1F1-F3D2530563D6}"/>
              </a:ext>
            </a:extLst>
          </p:cNvPr>
          <p:cNvSpPr>
            <a:spLocks noGrp="1"/>
          </p:cNvSpPr>
          <p:nvPr>
            <p:ph type="title" hasCustomPrompt="1"/>
          </p:nvPr>
        </p:nvSpPr>
        <p:spPr>
          <a:xfrm>
            <a:off x="1885156" y="892177"/>
            <a:ext cx="8421688" cy="1325563"/>
          </a:xfrm>
        </p:spPr>
        <p:txBody>
          <a:bodyPr rtlCol="0">
            <a:normAutofit/>
          </a:bodyPr>
          <a:lstStyle>
            <a:lvl1pPr algn="ctr">
              <a:defRPr lang="en-US" sz="2800" kern="1200" spc="150" baseline="0" dirty="0">
                <a:solidFill>
                  <a:schemeClr val="bg1"/>
                </a:solidFill>
                <a:latin typeface="+mj-lt"/>
                <a:ea typeface="+mj-ea"/>
                <a:cs typeface="+mj-cs"/>
              </a:defRPr>
            </a:lvl1pPr>
          </a:lstStyle>
          <a:p>
            <a:pPr rtl="0"/>
            <a:r>
              <a:rPr lang="en-GB" noProof="0"/>
              <a:t>CLICK TO EDIT MASTER TITLE STYLE</a:t>
            </a:r>
          </a:p>
        </p:txBody>
      </p:sp>
      <p:sp>
        <p:nvSpPr>
          <p:cNvPr id="15" name="Text Placeholder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1485900" y="2563123"/>
            <a:ext cx="4031945" cy="365125"/>
          </a:xfrm>
        </p:spPr>
        <p:txBody>
          <a:bodyPr rtlCol="0">
            <a:normAutofit/>
          </a:bodyPr>
          <a:lstStyle>
            <a:lvl1pPr marL="0" indent="0" algn="ctr">
              <a:buNone/>
              <a:defRPr lang="en-US" sz="2000" kern="1200" spc="150" baseline="0" dirty="0">
                <a:solidFill>
                  <a:schemeClr val="bg1"/>
                </a:solidFill>
                <a:latin typeface="+mj-lt"/>
                <a:ea typeface="+mj-ea"/>
                <a:cs typeface="+mj-cs"/>
              </a:defRPr>
            </a:lvl1pPr>
          </a:lstStyle>
          <a:p>
            <a:pPr lvl="0" rtl="0"/>
            <a:r>
              <a:rPr lang="en-GB" noProof="0"/>
              <a:t>CLICK TO ADD SUBTITLE</a:t>
            </a:r>
          </a:p>
        </p:txBody>
      </p:sp>
      <p:sp>
        <p:nvSpPr>
          <p:cNvPr id="17" name="Text Placeholder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1485664" y="3070348"/>
            <a:ext cx="4031030" cy="1057308"/>
          </a:xfrm>
        </p:spPr>
        <p:txBody>
          <a:bodyPr rtlCol="0">
            <a:normAutofit/>
          </a:bodyPr>
          <a:lstStyle>
            <a:lvl1pPr marL="0" indent="0" algn="ctr">
              <a:lnSpc>
                <a:spcPct val="100000"/>
              </a:lnSpc>
              <a:buFont typeface="Arial" panose="020B0604020202020204" pitchFamily="34" charset="0"/>
              <a:buNone/>
              <a:defRPr sz="1400">
                <a:solidFill>
                  <a:schemeClr val="bg1"/>
                </a:solidFill>
              </a:defRPr>
            </a:lvl1pPr>
          </a:lstStyle>
          <a:p>
            <a:pPr lvl="0" rtl="0"/>
            <a:r>
              <a:rPr lang="en-GB" noProof="0"/>
              <a:t>Click to add text</a:t>
            </a:r>
          </a:p>
        </p:txBody>
      </p:sp>
      <p:sp>
        <p:nvSpPr>
          <p:cNvPr id="31" name="Text Placeholder 15">
            <a:extLst>
              <a:ext uri="{FF2B5EF4-FFF2-40B4-BE49-F238E27FC236}">
                <a16:creationId xmlns:a16="http://schemas.microsoft.com/office/drawing/2014/main" id="{87DD41A9-B6B3-48D9-A3A6-831B39C9158C}"/>
              </a:ext>
            </a:extLst>
          </p:cNvPr>
          <p:cNvSpPr>
            <a:spLocks noGrp="1"/>
          </p:cNvSpPr>
          <p:nvPr>
            <p:ph type="body" sz="quarter" idx="16" hasCustomPrompt="1"/>
          </p:nvPr>
        </p:nvSpPr>
        <p:spPr>
          <a:xfrm>
            <a:off x="6673004" y="2563123"/>
            <a:ext cx="4031945" cy="365125"/>
          </a:xfrm>
        </p:spPr>
        <p:txBody>
          <a:bodyPr rtlCol="0">
            <a:normAutofit/>
          </a:bodyPr>
          <a:lstStyle>
            <a:lvl1pPr marL="0" indent="0" algn="ctr">
              <a:buNone/>
              <a:defRPr lang="en-US" sz="2000" kern="1200" spc="150" baseline="0" dirty="0">
                <a:solidFill>
                  <a:schemeClr val="bg1"/>
                </a:solidFill>
                <a:latin typeface="+mj-lt"/>
                <a:ea typeface="+mj-ea"/>
                <a:cs typeface="+mj-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GB" noProof="0"/>
              <a:t>CLICK TO ADD SUBTITLE</a:t>
            </a:r>
          </a:p>
        </p:txBody>
      </p:sp>
      <p:sp>
        <p:nvSpPr>
          <p:cNvPr id="32" name="Text Placeholder 18">
            <a:extLst>
              <a:ext uri="{FF2B5EF4-FFF2-40B4-BE49-F238E27FC236}">
                <a16:creationId xmlns:a16="http://schemas.microsoft.com/office/drawing/2014/main" id="{FB791E68-EDF5-4CC2-8774-A27AEF1D25E6}"/>
              </a:ext>
            </a:extLst>
          </p:cNvPr>
          <p:cNvSpPr>
            <a:spLocks noGrp="1"/>
          </p:cNvSpPr>
          <p:nvPr>
            <p:ph type="body" sz="quarter" idx="17" hasCustomPrompt="1"/>
          </p:nvPr>
        </p:nvSpPr>
        <p:spPr>
          <a:xfrm>
            <a:off x="6673143" y="3070348"/>
            <a:ext cx="4031030" cy="1057308"/>
          </a:xfrm>
        </p:spPr>
        <p:txBody>
          <a:bodyPr rtlCol="0">
            <a:normAutofit/>
          </a:bodyPr>
          <a:lstStyle>
            <a:lvl1pPr marL="0" indent="0" algn="ctr">
              <a:lnSpc>
                <a:spcPct val="100000"/>
              </a:lnSpc>
              <a:buFont typeface="Arial" panose="020B0604020202020204" pitchFamily="34" charset="0"/>
              <a:buNone/>
              <a:defRPr sz="1400">
                <a:solidFill>
                  <a:schemeClr val="bg1"/>
                </a:solidFill>
              </a:defRPr>
            </a:lvl1pPr>
          </a:lstStyle>
          <a:p>
            <a:pPr lvl="0" rtl="0"/>
            <a:r>
              <a:rPr lang="en-GB" noProof="0"/>
              <a:t>Click to add text</a:t>
            </a:r>
          </a:p>
        </p:txBody>
      </p:sp>
      <p:sp>
        <p:nvSpPr>
          <p:cNvPr id="33" name="Text Placeholder 15">
            <a:extLst>
              <a:ext uri="{FF2B5EF4-FFF2-40B4-BE49-F238E27FC236}">
                <a16:creationId xmlns:a16="http://schemas.microsoft.com/office/drawing/2014/main" id="{AA224F82-7E0C-4EBF-97D3-132481DBCDA9}"/>
              </a:ext>
            </a:extLst>
          </p:cNvPr>
          <p:cNvSpPr>
            <a:spLocks noGrp="1"/>
          </p:cNvSpPr>
          <p:nvPr>
            <p:ph type="body" sz="quarter" idx="18" hasCustomPrompt="1"/>
          </p:nvPr>
        </p:nvSpPr>
        <p:spPr>
          <a:xfrm>
            <a:off x="1485899" y="4319431"/>
            <a:ext cx="4031945" cy="365125"/>
          </a:xfrm>
        </p:spPr>
        <p:txBody>
          <a:bodyPr rtlCol="0">
            <a:normAutofit/>
          </a:bodyPr>
          <a:lstStyle>
            <a:lvl1pPr marL="0" indent="0" algn="ctr">
              <a:buNone/>
              <a:defRPr lang="en-US" sz="2000" kern="1200" spc="150" baseline="0" dirty="0">
                <a:solidFill>
                  <a:schemeClr val="bg1"/>
                </a:solidFill>
                <a:latin typeface="+mj-lt"/>
                <a:ea typeface="+mj-ea"/>
                <a:cs typeface="+mj-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GB" noProof="0"/>
              <a:t>CLICK TO ADD SUBTITLE</a:t>
            </a:r>
          </a:p>
        </p:txBody>
      </p:sp>
      <p:sp>
        <p:nvSpPr>
          <p:cNvPr id="34" name="Text Placeholder 18">
            <a:extLst>
              <a:ext uri="{FF2B5EF4-FFF2-40B4-BE49-F238E27FC236}">
                <a16:creationId xmlns:a16="http://schemas.microsoft.com/office/drawing/2014/main" id="{699D24C6-4AFB-4222-8E0C-4D11CD9C0FF7}"/>
              </a:ext>
            </a:extLst>
          </p:cNvPr>
          <p:cNvSpPr>
            <a:spLocks noGrp="1"/>
          </p:cNvSpPr>
          <p:nvPr>
            <p:ph type="body" sz="quarter" idx="19" hasCustomPrompt="1"/>
          </p:nvPr>
        </p:nvSpPr>
        <p:spPr>
          <a:xfrm>
            <a:off x="1486412" y="4826656"/>
            <a:ext cx="4031030" cy="1057308"/>
          </a:xfrm>
        </p:spPr>
        <p:txBody>
          <a:bodyPr rtlCol="0">
            <a:normAutofit/>
          </a:bodyPr>
          <a:lstStyle>
            <a:lvl1pPr marL="0" indent="0" algn="ctr">
              <a:lnSpc>
                <a:spcPct val="100000"/>
              </a:lnSpc>
              <a:buFont typeface="Arial" panose="020B0604020202020204" pitchFamily="34" charset="0"/>
              <a:buNone/>
              <a:defRPr sz="1400">
                <a:solidFill>
                  <a:schemeClr val="bg1"/>
                </a:solidFill>
              </a:defRPr>
            </a:lvl1pPr>
          </a:lstStyle>
          <a:p>
            <a:pPr lvl="0" rtl="0"/>
            <a:r>
              <a:rPr lang="en-GB" noProof="0"/>
              <a:t>Click to add text</a:t>
            </a:r>
          </a:p>
        </p:txBody>
      </p:sp>
      <p:sp>
        <p:nvSpPr>
          <p:cNvPr id="12" name="Text Placeholder 15">
            <a:extLst>
              <a:ext uri="{FF2B5EF4-FFF2-40B4-BE49-F238E27FC236}">
                <a16:creationId xmlns:a16="http://schemas.microsoft.com/office/drawing/2014/main" id="{3B05E19C-DF33-4515-AC52-F95850810EC1}"/>
              </a:ext>
            </a:extLst>
          </p:cNvPr>
          <p:cNvSpPr>
            <a:spLocks noGrp="1"/>
          </p:cNvSpPr>
          <p:nvPr>
            <p:ph type="body" sz="quarter" idx="23" hasCustomPrompt="1"/>
          </p:nvPr>
        </p:nvSpPr>
        <p:spPr>
          <a:xfrm>
            <a:off x="6672630" y="4319431"/>
            <a:ext cx="4031945" cy="365125"/>
          </a:xfrm>
        </p:spPr>
        <p:txBody>
          <a:bodyPr rtlCol="0">
            <a:normAutofit/>
          </a:bodyPr>
          <a:lstStyle>
            <a:lvl1pPr marL="0" indent="0" algn="ctr">
              <a:buNone/>
              <a:defRPr lang="en-US" sz="2000" kern="1200" spc="150" baseline="0" dirty="0">
                <a:solidFill>
                  <a:schemeClr val="bg1"/>
                </a:solidFill>
                <a:latin typeface="+mj-lt"/>
                <a:ea typeface="+mj-ea"/>
                <a:cs typeface="+mj-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GB" noProof="0"/>
              <a:t>CLICK TO ADD SUBTITLE</a:t>
            </a:r>
          </a:p>
        </p:txBody>
      </p:sp>
      <p:sp>
        <p:nvSpPr>
          <p:cNvPr id="13" name="Text Placeholder 18">
            <a:extLst>
              <a:ext uri="{FF2B5EF4-FFF2-40B4-BE49-F238E27FC236}">
                <a16:creationId xmlns:a16="http://schemas.microsoft.com/office/drawing/2014/main" id="{C0EBC62D-442C-45D3-B66B-C6578FBB3370}"/>
              </a:ext>
            </a:extLst>
          </p:cNvPr>
          <p:cNvSpPr>
            <a:spLocks noGrp="1"/>
          </p:cNvSpPr>
          <p:nvPr>
            <p:ph type="body" sz="quarter" idx="24" hasCustomPrompt="1"/>
          </p:nvPr>
        </p:nvSpPr>
        <p:spPr>
          <a:xfrm>
            <a:off x="6673143" y="4826656"/>
            <a:ext cx="4031030" cy="1057308"/>
          </a:xfrm>
        </p:spPr>
        <p:txBody>
          <a:bodyPr rtlCol="0">
            <a:normAutofit/>
          </a:bodyPr>
          <a:lstStyle>
            <a:lvl1pPr marL="0" indent="0" algn="ctr">
              <a:lnSpc>
                <a:spcPct val="100000"/>
              </a:lnSpc>
              <a:buFont typeface="Arial" panose="020B0604020202020204" pitchFamily="34" charset="0"/>
              <a:buNone/>
              <a:defRPr sz="1400">
                <a:solidFill>
                  <a:schemeClr val="bg1"/>
                </a:solidFill>
              </a:defRPr>
            </a:lvl1pPr>
          </a:lstStyle>
          <a:p>
            <a:pPr lvl="0" rtl="0"/>
            <a:r>
              <a:rPr lang="en-GB" noProof="0"/>
              <a:t>Click to add text</a:t>
            </a:r>
          </a:p>
        </p:txBody>
      </p:sp>
      <p:sp>
        <p:nvSpPr>
          <p:cNvPr id="3" name="Date Placeholder 2">
            <a:extLst>
              <a:ext uri="{FF2B5EF4-FFF2-40B4-BE49-F238E27FC236}">
                <a16:creationId xmlns:a16="http://schemas.microsoft.com/office/drawing/2014/main" id="{98EC90C5-A811-4E5C-ADD1-A89DB4E94DAA}"/>
              </a:ext>
            </a:extLst>
          </p:cNvPr>
          <p:cNvSpPr>
            <a:spLocks noGrp="1"/>
          </p:cNvSpPr>
          <p:nvPr>
            <p:ph type="dt" sz="half" idx="20"/>
          </p:nvPr>
        </p:nvSpPr>
        <p:spPr/>
        <p:txBody>
          <a:bodyPr rtlCol="0"/>
          <a:lstStyle/>
          <a:p>
            <a:pPr rtl="0"/>
            <a:r>
              <a:rPr lang="en-GB" noProof="0"/>
              <a:t>20XX</a:t>
            </a:r>
          </a:p>
        </p:txBody>
      </p:sp>
      <p:sp>
        <p:nvSpPr>
          <p:cNvPr id="4" name="Footer Placeholder 3">
            <a:extLst>
              <a:ext uri="{FF2B5EF4-FFF2-40B4-BE49-F238E27FC236}">
                <a16:creationId xmlns:a16="http://schemas.microsoft.com/office/drawing/2014/main" id="{3356B621-AE19-45D3-B25F-23256C242DDD}"/>
              </a:ext>
            </a:extLst>
          </p:cNvPr>
          <p:cNvSpPr>
            <a:spLocks noGrp="1"/>
          </p:cNvSpPr>
          <p:nvPr>
            <p:ph type="ftr" sz="quarter" idx="21"/>
          </p:nvPr>
        </p:nvSpPr>
        <p:spPr/>
        <p:txBody>
          <a:bodyPr rtlCol="0"/>
          <a:lstStyle/>
          <a:p>
            <a:pPr rtl="0"/>
            <a:r>
              <a:rPr lang="en-GB" noProof="0"/>
              <a:t>Pitch Deck</a:t>
            </a:r>
          </a:p>
        </p:txBody>
      </p:sp>
      <p:sp>
        <p:nvSpPr>
          <p:cNvPr id="5" name="Slide Number Placeholder 4">
            <a:extLst>
              <a:ext uri="{FF2B5EF4-FFF2-40B4-BE49-F238E27FC236}">
                <a16:creationId xmlns:a16="http://schemas.microsoft.com/office/drawing/2014/main" id="{158BDCB2-D8C3-4571-8154-76BEA9AE41A8}"/>
              </a:ext>
            </a:extLst>
          </p:cNvPr>
          <p:cNvSpPr>
            <a:spLocks noGrp="1"/>
          </p:cNvSpPr>
          <p:nvPr>
            <p:ph type="sldNum" sz="quarter" idx="22"/>
          </p:nvPr>
        </p:nvSpPr>
        <p:spPr/>
        <p:txBody>
          <a:bodyPr rtlCol="0"/>
          <a:lstStyle/>
          <a:p>
            <a:pPr rtl="0"/>
            <a:fld id="{B5CEABB6-07DC-46E8-9B57-56EC44A396E5}" type="slidenum">
              <a:rPr lang="en-GB" noProof="0" smtClean="0"/>
              <a:t>‹#›</a:t>
            </a:fld>
            <a:endParaRPr lang="en-GB" noProof="0"/>
          </a:p>
        </p:txBody>
      </p:sp>
      <p:cxnSp>
        <p:nvCxnSpPr>
          <p:cNvPr id="2" name="Straight Connector 1">
            <a:extLst>
              <a:ext uri="{FF2B5EF4-FFF2-40B4-BE49-F238E27FC236}">
                <a16:creationId xmlns:a16="http://schemas.microsoft.com/office/drawing/2014/main" id="{9298DCF7-7DC1-4618-8133-F63847B0AFE2}"/>
              </a:ext>
              <a:ext uri="{C183D7F6-B498-43B3-948B-1728B52AA6E4}">
                <adec:decorative xmlns:adec="http://schemas.microsoft.com/office/drawing/2017/decorative" val="1"/>
              </a:ext>
            </a:extLst>
          </p:cNvPr>
          <p:cNvCxnSpPr>
            <a:cxnSpLocks/>
          </p:cNvCxnSpPr>
          <p:nvPr userDrawn="1"/>
        </p:nvCxnSpPr>
        <p:spPr>
          <a:xfrm>
            <a:off x="8688388" y="0"/>
            <a:ext cx="3503612" cy="235295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53A6567-233D-4A3B-B52B-DE7E5E35A175}"/>
              </a:ext>
              <a:ext uri="{C183D7F6-B498-43B3-948B-1728B52AA6E4}">
                <adec:decorative xmlns:adec="http://schemas.microsoft.com/office/drawing/2017/decorative" val="1"/>
              </a:ext>
            </a:extLst>
          </p:cNvPr>
          <p:cNvCxnSpPr>
            <a:cxnSpLocks/>
          </p:cNvCxnSpPr>
          <p:nvPr userDrawn="1"/>
        </p:nvCxnSpPr>
        <p:spPr>
          <a:xfrm>
            <a:off x="9720943" y="0"/>
            <a:ext cx="2471057" cy="269903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1487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1 Column">
    <p:bg>
      <p:bgPr>
        <a:solidFill>
          <a:schemeClr val="bg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42ACEF30-0520-40B3-A1F1-F3D2530563D6}"/>
              </a:ext>
            </a:extLst>
          </p:cNvPr>
          <p:cNvSpPr>
            <a:spLocks noGrp="1"/>
          </p:cNvSpPr>
          <p:nvPr>
            <p:ph type="title" hasCustomPrompt="1"/>
          </p:nvPr>
        </p:nvSpPr>
        <p:spPr>
          <a:xfrm>
            <a:off x="1508760" y="4156405"/>
            <a:ext cx="3139440" cy="1325563"/>
          </a:xfrm>
        </p:spPr>
        <p:txBody>
          <a:bodyPr rtlCol="0" anchor="b">
            <a:normAutofit/>
          </a:bodyPr>
          <a:lstStyle>
            <a:lvl1pPr algn="l">
              <a:defRPr lang="en-US" sz="2800" kern="1200" spc="150" baseline="0" dirty="0">
                <a:solidFill>
                  <a:schemeClr val="tx1"/>
                </a:solidFill>
                <a:latin typeface="+mj-lt"/>
                <a:ea typeface="+mj-ea"/>
                <a:cs typeface="+mj-cs"/>
              </a:defRPr>
            </a:lvl1pPr>
          </a:lstStyle>
          <a:p>
            <a:pPr rtl="0"/>
            <a:r>
              <a:rPr lang="en-GB" noProof="0"/>
              <a:t>CLICK TO EDIT MASTER TITLE STYLE</a:t>
            </a:r>
          </a:p>
        </p:txBody>
      </p:sp>
      <p:sp>
        <p:nvSpPr>
          <p:cNvPr id="15" name="Text Placeholder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5922254" y="1530635"/>
            <a:ext cx="5433204" cy="365125"/>
          </a:xfrm>
        </p:spPr>
        <p:txBody>
          <a:bodyPr rtlCol="0">
            <a:normAutofit/>
          </a:bodyPr>
          <a:lstStyle>
            <a:lvl1pPr marL="0" indent="0">
              <a:buNone/>
              <a:defRPr lang="en-US" sz="2000" kern="1200" spc="150" baseline="0" dirty="0">
                <a:solidFill>
                  <a:schemeClr val="tx1"/>
                </a:solidFill>
                <a:latin typeface="+mj-lt"/>
                <a:ea typeface="+mj-ea"/>
                <a:cs typeface="+mj-cs"/>
              </a:defRPr>
            </a:lvl1pPr>
          </a:lstStyle>
          <a:p>
            <a:pPr lvl="0" rtl="0"/>
            <a:r>
              <a:rPr lang="en-GB" noProof="0"/>
              <a:t>CLICK TO ADD SUBTITLE</a:t>
            </a:r>
          </a:p>
        </p:txBody>
      </p:sp>
      <p:sp>
        <p:nvSpPr>
          <p:cNvPr id="17" name="Text Placeholder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5921828" y="1860060"/>
            <a:ext cx="5431971" cy="557950"/>
          </a:xfrm>
        </p:spPr>
        <p:txBody>
          <a:bodyPr rtlCol="0">
            <a:normAutofit/>
          </a:bodyPr>
          <a:lstStyle>
            <a:lvl1pPr marL="0" indent="0">
              <a:lnSpc>
                <a:spcPct val="100000"/>
              </a:lnSpc>
              <a:buFont typeface="Arial" panose="020B0604020202020204" pitchFamily="34" charset="0"/>
              <a:buNone/>
              <a:defRPr sz="1400">
                <a:solidFill>
                  <a:schemeClr val="tx1"/>
                </a:solidFill>
              </a:defRPr>
            </a:lvl1pPr>
          </a:lstStyle>
          <a:p>
            <a:pPr lvl="0" rtl="0"/>
            <a:r>
              <a:rPr lang="en-GB" noProof="0"/>
              <a:t>Click to add text</a:t>
            </a:r>
          </a:p>
        </p:txBody>
      </p:sp>
      <p:sp>
        <p:nvSpPr>
          <p:cNvPr id="16" name="Text Placeholder 15">
            <a:extLst>
              <a:ext uri="{FF2B5EF4-FFF2-40B4-BE49-F238E27FC236}">
                <a16:creationId xmlns:a16="http://schemas.microsoft.com/office/drawing/2014/main" id="{07D6A00C-D56B-4E8B-B992-7DA51D3C7261}"/>
              </a:ext>
            </a:extLst>
          </p:cNvPr>
          <p:cNvSpPr>
            <a:spLocks noGrp="1"/>
          </p:cNvSpPr>
          <p:nvPr>
            <p:ph type="body" sz="quarter" idx="23" hasCustomPrompt="1"/>
          </p:nvPr>
        </p:nvSpPr>
        <p:spPr>
          <a:xfrm>
            <a:off x="5922254" y="2630431"/>
            <a:ext cx="5433204" cy="365125"/>
          </a:xfrm>
        </p:spPr>
        <p:txBody>
          <a:bodyPr rtlCol="0">
            <a:normAutofit/>
          </a:bodyPr>
          <a:lstStyle>
            <a:lvl1pPr marL="0" indent="0">
              <a:buNone/>
              <a:defRPr lang="en-US" sz="2000" kern="1200" spc="150" baseline="0" dirty="0">
                <a:solidFill>
                  <a:schemeClr val="tx1"/>
                </a:solidFill>
                <a:latin typeface="+mj-lt"/>
                <a:ea typeface="+mj-ea"/>
                <a:cs typeface="+mj-cs"/>
              </a:defRPr>
            </a:lvl1pPr>
          </a:lstStyle>
          <a:p>
            <a:pPr lvl="0" rtl="0"/>
            <a:r>
              <a:rPr lang="en-GB" noProof="0"/>
              <a:t>CLICK TO ADD SUBTITLE</a:t>
            </a:r>
          </a:p>
        </p:txBody>
      </p:sp>
      <p:sp>
        <p:nvSpPr>
          <p:cNvPr id="18" name="Text Placeholder 18">
            <a:extLst>
              <a:ext uri="{FF2B5EF4-FFF2-40B4-BE49-F238E27FC236}">
                <a16:creationId xmlns:a16="http://schemas.microsoft.com/office/drawing/2014/main" id="{DA90DA32-7E6A-4713-BDC9-73910E2A0E68}"/>
              </a:ext>
            </a:extLst>
          </p:cNvPr>
          <p:cNvSpPr>
            <a:spLocks noGrp="1"/>
          </p:cNvSpPr>
          <p:nvPr>
            <p:ph type="body" sz="quarter" idx="24" hasCustomPrompt="1"/>
          </p:nvPr>
        </p:nvSpPr>
        <p:spPr>
          <a:xfrm>
            <a:off x="5921828" y="2959856"/>
            <a:ext cx="5431971" cy="557950"/>
          </a:xfrm>
        </p:spPr>
        <p:txBody>
          <a:bodyPr rtlCol="0">
            <a:normAutofit/>
          </a:bodyPr>
          <a:lstStyle>
            <a:lvl1pPr marL="0" indent="0">
              <a:lnSpc>
                <a:spcPct val="100000"/>
              </a:lnSpc>
              <a:buFont typeface="Arial" panose="020B0604020202020204" pitchFamily="34" charset="0"/>
              <a:buNone/>
              <a:defRPr sz="1400">
                <a:solidFill>
                  <a:schemeClr val="tx1"/>
                </a:solidFill>
              </a:defRPr>
            </a:lvl1pPr>
          </a:lstStyle>
          <a:p>
            <a:pPr lvl="0" rtl="0"/>
            <a:r>
              <a:rPr lang="en-GB" noProof="0"/>
              <a:t>Click to add text</a:t>
            </a:r>
          </a:p>
        </p:txBody>
      </p:sp>
      <p:sp>
        <p:nvSpPr>
          <p:cNvPr id="19" name="Text Placeholder 15">
            <a:extLst>
              <a:ext uri="{FF2B5EF4-FFF2-40B4-BE49-F238E27FC236}">
                <a16:creationId xmlns:a16="http://schemas.microsoft.com/office/drawing/2014/main" id="{D7E57261-C874-4DFD-AF7D-F9EC50B3BFD0}"/>
              </a:ext>
            </a:extLst>
          </p:cNvPr>
          <p:cNvSpPr>
            <a:spLocks noGrp="1"/>
          </p:cNvSpPr>
          <p:nvPr>
            <p:ph type="body" sz="quarter" idx="25" hasCustomPrompt="1"/>
          </p:nvPr>
        </p:nvSpPr>
        <p:spPr>
          <a:xfrm>
            <a:off x="5922254" y="3730227"/>
            <a:ext cx="5433204" cy="365125"/>
          </a:xfrm>
        </p:spPr>
        <p:txBody>
          <a:bodyPr rtlCol="0">
            <a:normAutofit/>
          </a:bodyPr>
          <a:lstStyle>
            <a:lvl1pPr marL="0" indent="0">
              <a:buNone/>
              <a:defRPr lang="en-US" sz="2000" kern="1200" spc="150" baseline="0" dirty="0">
                <a:solidFill>
                  <a:schemeClr val="tx1"/>
                </a:solidFill>
                <a:latin typeface="+mj-lt"/>
                <a:ea typeface="+mj-ea"/>
                <a:cs typeface="+mj-cs"/>
              </a:defRPr>
            </a:lvl1pPr>
          </a:lstStyle>
          <a:p>
            <a:pPr lvl="0" rtl="0"/>
            <a:r>
              <a:rPr lang="en-GB" noProof="0"/>
              <a:t>CLICK TO ADD SUBTITLE</a:t>
            </a:r>
          </a:p>
        </p:txBody>
      </p:sp>
      <p:sp>
        <p:nvSpPr>
          <p:cNvPr id="20" name="Text Placeholder 18">
            <a:extLst>
              <a:ext uri="{FF2B5EF4-FFF2-40B4-BE49-F238E27FC236}">
                <a16:creationId xmlns:a16="http://schemas.microsoft.com/office/drawing/2014/main" id="{843F77CE-098F-4777-8C30-5CEE7954D140}"/>
              </a:ext>
            </a:extLst>
          </p:cNvPr>
          <p:cNvSpPr>
            <a:spLocks noGrp="1"/>
          </p:cNvSpPr>
          <p:nvPr>
            <p:ph type="body" sz="quarter" idx="26" hasCustomPrompt="1"/>
          </p:nvPr>
        </p:nvSpPr>
        <p:spPr>
          <a:xfrm>
            <a:off x="5921828" y="4059652"/>
            <a:ext cx="5431971" cy="557950"/>
          </a:xfrm>
        </p:spPr>
        <p:txBody>
          <a:bodyPr rtlCol="0">
            <a:normAutofit/>
          </a:bodyPr>
          <a:lstStyle>
            <a:lvl1pPr marL="0" indent="0">
              <a:lnSpc>
                <a:spcPct val="100000"/>
              </a:lnSpc>
              <a:buFont typeface="Arial" panose="020B0604020202020204" pitchFamily="34" charset="0"/>
              <a:buNone/>
              <a:defRPr sz="1400">
                <a:solidFill>
                  <a:schemeClr val="tx1"/>
                </a:solidFill>
              </a:defRPr>
            </a:lvl1pPr>
          </a:lstStyle>
          <a:p>
            <a:pPr lvl="0" rtl="0"/>
            <a:r>
              <a:rPr lang="en-GB" noProof="0"/>
              <a:t>Click to add text</a:t>
            </a:r>
          </a:p>
        </p:txBody>
      </p:sp>
      <p:sp>
        <p:nvSpPr>
          <p:cNvPr id="23" name="Text Placeholder 15">
            <a:extLst>
              <a:ext uri="{FF2B5EF4-FFF2-40B4-BE49-F238E27FC236}">
                <a16:creationId xmlns:a16="http://schemas.microsoft.com/office/drawing/2014/main" id="{4CAE269A-B6AB-42A6-9575-6057FA25A29E}"/>
              </a:ext>
            </a:extLst>
          </p:cNvPr>
          <p:cNvSpPr>
            <a:spLocks noGrp="1"/>
          </p:cNvSpPr>
          <p:nvPr>
            <p:ph type="body" sz="quarter" idx="27" hasCustomPrompt="1"/>
          </p:nvPr>
        </p:nvSpPr>
        <p:spPr>
          <a:xfrm>
            <a:off x="5920106" y="4830024"/>
            <a:ext cx="5433204" cy="365125"/>
          </a:xfrm>
        </p:spPr>
        <p:txBody>
          <a:bodyPr rtlCol="0">
            <a:normAutofit/>
          </a:bodyPr>
          <a:lstStyle>
            <a:lvl1pPr marL="0" indent="0">
              <a:buNone/>
              <a:defRPr lang="en-US" sz="2000" kern="1200" spc="150" baseline="0" dirty="0">
                <a:solidFill>
                  <a:schemeClr val="tx1"/>
                </a:solidFill>
                <a:latin typeface="+mj-lt"/>
                <a:ea typeface="+mj-ea"/>
                <a:cs typeface="+mj-cs"/>
              </a:defRPr>
            </a:lvl1pPr>
          </a:lstStyle>
          <a:p>
            <a:pPr lvl="0" rtl="0"/>
            <a:r>
              <a:rPr lang="en-GB" noProof="0"/>
              <a:t>CLICK TO ADD SUBTITLE</a:t>
            </a:r>
          </a:p>
        </p:txBody>
      </p:sp>
      <p:sp>
        <p:nvSpPr>
          <p:cNvPr id="24" name="Text Placeholder 18">
            <a:extLst>
              <a:ext uri="{FF2B5EF4-FFF2-40B4-BE49-F238E27FC236}">
                <a16:creationId xmlns:a16="http://schemas.microsoft.com/office/drawing/2014/main" id="{46866A49-A3A8-4869-961C-EB41F6BC7843}"/>
              </a:ext>
            </a:extLst>
          </p:cNvPr>
          <p:cNvSpPr>
            <a:spLocks noGrp="1"/>
          </p:cNvSpPr>
          <p:nvPr>
            <p:ph type="body" sz="quarter" idx="28" hasCustomPrompt="1"/>
          </p:nvPr>
        </p:nvSpPr>
        <p:spPr>
          <a:xfrm>
            <a:off x="5919680" y="5159449"/>
            <a:ext cx="5431971" cy="557950"/>
          </a:xfrm>
        </p:spPr>
        <p:txBody>
          <a:bodyPr rtlCol="0">
            <a:normAutofit/>
          </a:bodyPr>
          <a:lstStyle>
            <a:lvl1pPr marL="0" indent="0">
              <a:lnSpc>
                <a:spcPct val="100000"/>
              </a:lnSpc>
              <a:buFont typeface="Arial" panose="020B0604020202020204" pitchFamily="34" charset="0"/>
              <a:buNone/>
              <a:defRPr sz="1400">
                <a:solidFill>
                  <a:schemeClr val="tx1"/>
                </a:solidFill>
              </a:defRPr>
            </a:lvl1pPr>
          </a:lstStyle>
          <a:p>
            <a:pPr lvl="0" rtl="0"/>
            <a:r>
              <a:rPr lang="en-GB" noProof="0"/>
              <a:t>Click to add text</a:t>
            </a:r>
          </a:p>
        </p:txBody>
      </p:sp>
      <p:sp>
        <p:nvSpPr>
          <p:cNvPr id="3" name="Date Placeholder 2">
            <a:extLst>
              <a:ext uri="{FF2B5EF4-FFF2-40B4-BE49-F238E27FC236}">
                <a16:creationId xmlns:a16="http://schemas.microsoft.com/office/drawing/2014/main" id="{98EC90C5-A811-4E5C-ADD1-A89DB4E94DAA}"/>
              </a:ext>
            </a:extLst>
          </p:cNvPr>
          <p:cNvSpPr>
            <a:spLocks noGrp="1"/>
          </p:cNvSpPr>
          <p:nvPr>
            <p:ph type="dt" sz="half" idx="20"/>
          </p:nvPr>
        </p:nvSpPr>
        <p:spPr>
          <a:xfrm>
            <a:off x="5919680" y="6356350"/>
            <a:ext cx="947516" cy="365125"/>
          </a:xfrm>
        </p:spPr>
        <p:txBody>
          <a:bodyPr rtlCol="0"/>
          <a:lstStyle>
            <a:lvl1pPr>
              <a:defRPr sz="900"/>
            </a:lvl1pPr>
          </a:lstStyle>
          <a:p>
            <a:pPr rtl="0"/>
            <a:r>
              <a:rPr lang="en-GB" noProof="0"/>
              <a:t>20XX</a:t>
            </a:r>
          </a:p>
        </p:txBody>
      </p:sp>
      <p:sp>
        <p:nvSpPr>
          <p:cNvPr id="4" name="Footer Placeholder 3">
            <a:extLst>
              <a:ext uri="{FF2B5EF4-FFF2-40B4-BE49-F238E27FC236}">
                <a16:creationId xmlns:a16="http://schemas.microsoft.com/office/drawing/2014/main" id="{3356B621-AE19-45D3-B25F-23256C242DDD}"/>
              </a:ext>
            </a:extLst>
          </p:cNvPr>
          <p:cNvSpPr>
            <a:spLocks noGrp="1"/>
          </p:cNvSpPr>
          <p:nvPr>
            <p:ph type="ftr" sz="quarter" idx="21"/>
          </p:nvPr>
        </p:nvSpPr>
        <p:spPr>
          <a:xfrm>
            <a:off x="7161955" y="6356350"/>
            <a:ext cx="3243942" cy="365125"/>
          </a:xfrm>
        </p:spPr>
        <p:txBody>
          <a:bodyPr rtlCol="0"/>
          <a:lstStyle>
            <a:lvl1pPr>
              <a:defRPr sz="900"/>
            </a:lvl1pPr>
          </a:lstStyle>
          <a:p>
            <a:pPr rtl="0"/>
            <a:r>
              <a:rPr lang="en-GB" noProof="0"/>
              <a:t>Pitch Deck</a:t>
            </a:r>
          </a:p>
        </p:txBody>
      </p:sp>
      <p:sp>
        <p:nvSpPr>
          <p:cNvPr id="5" name="Slide Number Placeholder 4">
            <a:extLst>
              <a:ext uri="{FF2B5EF4-FFF2-40B4-BE49-F238E27FC236}">
                <a16:creationId xmlns:a16="http://schemas.microsoft.com/office/drawing/2014/main" id="{158BDCB2-D8C3-4571-8154-76BEA9AE41A8}"/>
              </a:ext>
            </a:extLst>
          </p:cNvPr>
          <p:cNvSpPr>
            <a:spLocks noGrp="1"/>
          </p:cNvSpPr>
          <p:nvPr>
            <p:ph type="sldNum" sz="quarter" idx="22"/>
          </p:nvPr>
        </p:nvSpPr>
        <p:spPr>
          <a:xfrm>
            <a:off x="10700656" y="6356350"/>
            <a:ext cx="653143" cy="365125"/>
          </a:xfrm>
        </p:spPr>
        <p:txBody>
          <a:bodyPr rtlCol="0"/>
          <a:lstStyle>
            <a:lvl1pPr>
              <a:defRPr sz="900"/>
            </a:lvl1pPr>
          </a:lstStyle>
          <a:p>
            <a:pPr rtl="0"/>
            <a:fld id="{B5CEABB6-07DC-46E8-9B57-56EC44A396E5}" type="slidenum">
              <a:rPr lang="en-GB" noProof="0" smtClean="0"/>
              <a:pPr rtl="0"/>
              <a:t>‹#›</a:t>
            </a:fld>
            <a:endParaRPr lang="en-GB" noProof="0"/>
          </a:p>
        </p:txBody>
      </p:sp>
      <p:pic>
        <p:nvPicPr>
          <p:cNvPr id="2" name="Graphic 1">
            <a:extLst>
              <a:ext uri="{FF2B5EF4-FFF2-40B4-BE49-F238E27FC236}">
                <a16:creationId xmlns:a16="http://schemas.microsoft.com/office/drawing/2014/main" id="{6D8D9106-8780-461D-9091-E074B0A3C95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434" t="20278" b="22673"/>
          <a:stretch/>
        </p:blipFill>
        <p:spPr>
          <a:xfrm>
            <a:off x="-4696" y="-1"/>
            <a:ext cx="4896735" cy="4385949"/>
          </a:xfrm>
          <a:prstGeom prst="rect">
            <a:avLst/>
          </a:prstGeom>
        </p:spPr>
      </p:pic>
    </p:spTree>
    <p:extLst>
      <p:ext uri="{BB962C8B-B14F-4D97-AF65-F5344CB8AC3E}">
        <p14:creationId xmlns:p14="http://schemas.microsoft.com/office/powerpoint/2010/main" val="3061950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Introduction">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62075" y="1671639"/>
            <a:ext cx="5111750" cy="1204912"/>
          </a:xfrm>
        </p:spPr>
        <p:txBody>
          <a:bodyPr rtlCol="0" anchor="b">
            <a:normAutofit/>
          </a:bodyPr>
          <a:lstStyle>
            <a:lvl1pPr>
              <a:defRPr lang="en-US" sz="2800" kern="1200" spc="150" baseline="0" dirty="0">
                <a:solidFill>
                  <a:schemeClr val="tx1"/>
                </a:solidFill>
                <a:latin typeface="+mj-lt"/>
                <a:ea typeface="+mj-ea"/>
                <a:cs typeface="+mj-cs"/>
              </a:defRPr>
            </a:lvl1pPr>
          </a:lstStyle>
          <a:p>
            <a:pPr rtl="0"/>
            <a:r>
              <a:rPr lang="en-GB" noProof="0"/>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1362075" y="3660774"/>
            <a:ext cx="5111750" cy="1525588"/>
          </a:xfrm>
        </p:spPr>
        <p:txBody>
          <a:bodyPr rtlCol="0">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Click to edit Master text styles</a:t>
            </a:r>
          </a:p>
        </p:txBody>
      </p:sp>
      <p:cxnSp>
        <p:nvCxnSpPr>
          <p:cNvPr id="14" name="Straight Connector 13">
            <a:extLst>
              <a:ext uri="{FF2B5EF4-FFF2-40B4-BE49-F238E27FC236}">
                <a16:creationId xmlns:a16="http://schemas.microsoft.com/office/drawing/2014/main" id="{49FBD260-5143-4B12-B9F8-33E48D548909}"/>
              </a:ext>
            </a:extLst>
          </p:cNvPr>
          <p:cNvCxnSpPr/>
          <p:nvPr/>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7F08D6-2CA7-4A5A-BE34-07113DCA535D}"/>
              </a:ext>
            </a:extLst>
          </p:cNvPr>
          <p:cNvCxnSpPr/>
          <p:nvPr/>
        </p:nvCxnSpPr>
        <p:spPr>
          <a:xfrm flipH="1">
            <a:off x="6953250" y="-25401"/>
            <a:ext cx="3790950" cy="6902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Date Placeholder 6">
            <a:extLst>
              <a:ext uri="{FF2B5EF4-FFF2-40B4-BE49-F238E27FC236}">
                <a16:creationId xmlns:a16="http://schemas.microsoft.com/office/drawing/2014/main" id="{70146B66-4F07-44BE-8AAB-48EA5170DA81}"/>
              </a:ext>
            </a:extLst>
          </p:cNvPr>
          <p:cNvSpPr>
            <a:spLocks noGrp="1"/>
          </p:cNvSpPr>
          <p:nvPr>
            <p:ph type="dt" sz="half" idx="10"/>
          </p:nvPr>
        </p:nvSpPr>
        <p:spPr>
          <a:xfrm>
            <a:off x="838200" y="6356350"/>
            <a:ext cx="2743200" cy="365125"/>
          </a:xfrm>
        </p:spPr>
        <p:txBody>
          <a:bodyPr rtlCol="0"/>
          <a:lstStyle>
            <a:lvl1pPr>
              <a:defRPr sz="900"/>
            </a:lvl1pPr>
          </a:lstStyle>
          <a:p>
            <a:pPr rtl="0"/>
            <a:r>
              <a:rPr lang="en-GB" noProof="0"/>
              <a:t>20XX</a:t>
            </a:r>
          </a:p>
        </p:txBody>
      </p:sp>
      <p:sp>
        <p:nvSpPr>
          <p:cNvPr id="10" name="Footer Placeholder 7">
            <a:extLst>
              <a:ext uri="{FF2B5EF4-FFF2-40B4-BE49-F238E27FC236}">
                <a16:creationId xmlns:a16="http://schemas.microsoft.com/office/drawing/2014/main" id="{3A927BE5-2F4C-4EBD-9093-C4ED6E3025B1}"/>
              </a:ext>
            </a:extLst>
          </p:cNvPr>
          <p:cNvSpPr>
            <a:spLocks noGrp="1"/>
          </p:cNvSpPr>
          <p:nvPr>
            <p:ph type="ftr" sz="quarter" idx="11"/>
          </p:nvPr>
        </p:nvSpPr>
        <p:spPr>
          <a:xfrm>
            <a:off x="5224463" y="6356350"/>
            <a:ext cx="1743075" cy="365125"/>
          </a:xfrm>
        </p:spPr>
        <p:txBody>
          <a:bodyPr rtlCol="0"/>
          <a:lstStyle>
            <a:lvl1pPr>
              <a:defRPr sz="900"/>
            </a:lvl1pPr>
          </a:lstStyle>
          <a:p>
            <a:pPr rtl="0"/>
            <a:r>
              <a:rPr lang="en-GB" noProof="0"/>
              <a:t>Pitch Deck</a:t>
            </a:r>
          </a:p>
        </p:txBody>
      </p:sp>
      <p:sp>
        <p:nvSpPr>
          <p:cNvPr id="11" name="Slide Number Placeholder 8">
            <a:extLst>
              <a:ext uri="{FF2B5EF4-FFF2-40B4-BE49-F238E27FC236}">
                <a16:creationId xmlns:a16="http://schemas.microsoft.com/office/drawing/2014/main" id="{C4C1336B-CF5E-42FF-80E8-7D33A2D64E17}"/>
              </a:ext>
            </a:extLst>
          </p:cNvPr>
          <p:cNvSpPr>
            <a:spLocks noGrp="1"/>
          </p:cNvSpPr>
          <p:nvPr>
            <p:ph type="sldNum" sz="quarter" idx="12"/>
          </p:nvPr>
        </p:nvSpPr>
        <p:spPr>
          <a:xfrm>
            <a:off x="8610600" y="6356350"/>
            <a:ext cx="2743200" cy="365125"/>
          </a:xfrm>
        </p:spPr>
        <p:txBody>
          <a:bodyPr rtlCol="0"/>
          <a:lstStyle>
            <a:lvl1pPr>
              <a:defRPr sz="900"/>
            </a:lvl1pPr>
          </a:lstStyle>
          <a:p>
            <a:pPr rtl="0"/>
            <a:fld id="{B5CEABB6-07DC-46E8-9B57-56EC44A396E5}" type="slidenum">
              <a:rPr lang="en-GB" noProof="0" smtClean="0"/>
              <a:t>‹#›</a:t>
            </a:fld>
            <a:endParaRPr lang="en-GB" noProof="0"/>
          </a:p>
        </p:txBody>
      </p:sp>
    </p:spTree>
    <p:extLst>
      <p:ext uri="{BB962C8B-B14F-4D97-AF65-F5344CB8AC3E}">
        <p14:creationId xmlns:p14="http://schemas.microsoft.com/office/powerpoint/2010/main" val="129327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Brea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2571235"/>
            <a:ext cx="4179570" cy="1715531"/>
          </a:xfrm>
        </p:spPr>
        <p:txBody>
          <a:bodyPr rtlCol="0" anchor="ctr">
            <a:noAutofit/>
          </a:bodyPr>
          <a:lstStyle>
            <a:lvl1pPr algn="l">
              <a:defRPr sz="3600" spc="150" baseline="0">
                <a:solidFill>
                  <a:schemeClr val="bg1"/>
                </a:solidFill>
              </a:defRPr>
            </a:lvl1pPr>
          </a:lstStyle>
          <a:p>
            <a:pPr rtl="0"/>
            <a:r>
              <a:rPr lang="en-GB" noProof="0"/>
              <a:t>CLICK TO EDIT MASTER TITLE STYLE</a:t>
            </a:r>
          </a:p>
        </p:txBody>
      </p:sp>
      <p:pic>
        <p:nvPicPr>
          <p:cNvPr id="5" name="Graphic 4">
            <a:extLst>
              <a:ext uri="{FF2B5EF4-FFF2-40B4-BE49-F238E27FC236}">
                <a16:creationId xmlns:a16="http://schemas.microsoft.com/office/drawing/2014/main" id="{F05D2CCB-CCFC-4A8A-ADA9-C1E4D13B968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828675"/>
            <a:ext cx="5876925" cy="5200650"/>
          </a:xfrm>
          <a:prstGeom prst="rect">
            <a:avLst/>
          </a:prstGeom>
        </p:spPr>
      </p:pic>
    </p:spTree>
    <p:extLst>
      <p:ext uri="{BB962C8B-B14F-4D97-AF65-F5344CB8AC3E}">
        <p14:creationId xmlns:p14="http://schemas.microsoft.com/office/powerpoint/2010/main" val="3228668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EE644D4-F9A4-4237-BD5C-4B97ABA9337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0"/>
            <a:ext cx="5581650" cy="6858000"/>
          </a:xfrm>
          <a:prstGeom prst="rect">
            <a:avLst/>
          </a:prstGeom>
        </p:spPr>
      </p:pic>
      <p:sp>
        <p:nvSpPr>
          <p:cNvPr id="2" name="Title 1">
            <a:extLst>
              <a:ext uri="{FF2B5EF4-FFF2-40B4-BE49-F238E27FC236}">
                <a16:creationId xmlns:a16="http://schemas.microsoft.com/office/drawing/2014/main" id="{C2FF67A8-55FA-435D-A18C-96D63D22B53E}"/>
              </a:ext>
            </a:extLst>
          </p:cNvPr>
          <p:cNvSpPr>
            <a:spLocks noGrp="1"/>
          </p:cNvSpPr>
          <p:nvPr>
            <p:ph type="title" hasCustomPrompt="1"/>
          </p:nvPr>
        </p:nvSpPr>
        <p:spPr>
          <a:xfrm>
            <a:off x="5920169" y="1152771"/>
            <a:ext cx="5431971" cy="846301"/>
          </a:xfrm>
        </p:spPr>
        <p:txBody>
          <a:bodyPr rtlCol="0" anchor="t">
            <a:normAutofit/>
          </a:bodyPr>
          <a:lstStyle>
            <a:lvl1pPr>
              <a:defRPr lang="en-US" sz="2800" kern="1200" cap="all" spc="150" baseline="0" dirty="0">
                <a:solidFill>
                  <a:schemeClr val="tx1"/>
                </a:solidFill>
                <a:latin typeface="+mj-lt"/>
                <a:ea typeface="+mj-ea"/>
                <a:cs typeface="+mj-cs"/>
              </a:defRPr>
            </a:lvl1pPr>
          </a:lstStyle>
          <a:p>
            <a:pPr rtl="0"/>
            <a:r>
              <a:rPr lang="en-GB" noProof="0"/>
              <a:t>CLICK TO EDIT MASTER TITLE STYLE</a:t>
            </a:r>
          </a:p>
        </p:txBody>
      </p:sp>
      <p:cxnSp>
        <p:nvCxnSpPr>
          <p:cNvPr id="9" name="Straight Connector 8">
            <a:extLst>
              <a:ext uri="{FF2B5EF4-FFF2-40B4-BE49-F238E27FC236}">
                <a16:creationId xmlns:a16="http://schemas.microsoft.com/office/drawing/2014/main" id="{BDAC7E4E-FE06-4E90-8107-6B543E5515ED}"/>
              </a:ext>
            </a:extLst>
          </p:cNvPr>
          <p:cNvCxnSpPr/>
          <p:nvPr/>
        </p:nvCxnSpPr>
        <p:spPr>
          <a:xfrm flipV="1">
            <a:off x="2209800" y="0"/>
            <a:ext cx="243840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5">
            <a:extLst>
              <a:ext uri="{FF2B5EF4-FFF2-40B4-BE49-F238E27FC236}">
                <a16:creationId xmlns:a16="http://schemas.microsoft.com/office/drawing/2014/main" id="{3864668D-D640-4ABF-BB9A-D60176660F07}"/>
              </a:ext>
            </a:extLst>
          </p:cNvPr>
          <p:cNvSpPr>
            <a:spLocks noGrp="1"/>
          </p:cNvSpPr>
          <p:nvPr>
            <p:ph type="body" sz="quarter" idx="13" hasCustomPrompt="1"/>
          </p:nvPr>
        </p:nvSpPr>
        <p:spPr>
          <a:xfrm>
            <a:off x="5922254" y="2469515"/>
            <a:ext cx="5433204" cy="365125"/>
          </a:xfrm>
        </p:spPr>
        <p:txBody>
          <a:bodyPr rtlCol="0">
            <a:normAutofit/>
          </a:bodyPr>
          <a:lstStyle>
            <a:lvl1pPr marL="0" indent="0">
              <a:buNone/>
              <a:defRPr lang="en-US" sz="2000" kern="1200" cap="all" spc="150" baseline="0" dirty="0">
                <a:solidFill>
                  <a:schemeClr val="tx1"/>
                </a:solidFill>
                <a:latin typeface="+mj-lt"/>
                <a:ea typeface="+mj-ea"/>
                <a:cs typeface="+mj-cs"/>
              </a:defRPr>
            </a:lvl1pPr>
          </a:lstStyle>
          <a:p>
            <a:pPr lvl="0" rtl="0"/>
            <a:r>
              <a:rPr lang="en-GB" noProof="0"/>
              <a:t>CLICK TO ADD SUBTITLE</a:t>
            </a:r>
          </a:p>
        </p:txBody>
      </p:sp>
      <p:sp>
        <p:nvSpPr>
          <p:cNvPr id="12" name="Text Placeholder 18">
            <a:extLst>
              <a:ext uri="{FF2B5EF4-FFF2-40B4-BE49-F238E27FC236}">
                <a16:creationId xmlns:a16="http://schemas.microsoft.com/office/drawing/2014/main" id="{2E289D5A-B06B-43D4-A3CA-3B06C4D49FDD}"/>
              </a:ext>
            </a:extLst>
          </p:cNvPr>
          <p:cNvSpPr>
            <a:spLocks noGrp="1"/>
          </p:cNvSpPr>
          <p:nvPr>
            <p:ph type="body" sz="quarter" idx="15" hasCustomPrompt="1"/>
          </p:nvPr>
        </p:nvSpPr>
        <p:spPr>
          <a:xfrm>
            <a:off x="5921828" y="2798940"/>
            <a:ext cx="5431971" cy="557950"/>
          </a:xfrm>
        </p:spPr>
        <p:txBody>
          <a:bodyPr rtlCol="0">
            <a:normAutofit/>
          </a:bodyPr>
          <a:lstStyle>
            <a:lvl1pPr marL="0" indent="0">
              <a:lnSpc>
                <a:spcPct val="100000"/>
              </a:lnSpc>
              <a:buFont typeface="Arial" panose="020B0604020202020204" pitchFamily="34" charset="0"/>
              <a:buNone/>
              <a:defRPr sz="1400">
                <a:solidFill>
                  <a:schemeClr val="tx1"/>
                </a:solidFill>
              </a:defRPr>
            </a:lvl1pPr>
          </a:lstStyle>
          <a:p>
            <a:pPr lvl="0" rtl="0"/>
            <a:r>
              <a:rPr lang="en-GB" noProof="0"/>
              <a:t>Click to add text</a:t>
            </a:r>
          </a:p>
        </p:txBody>
      </p:sp>
      <p:sp>
        <p:nvSpPr>
          <p:cNvPr id="13" name="Text Placeholder 15">
            <a:extLst>
              <a:ext uri="{FF2B5EF4-FFF2-40B4-BE49-F238E27FC236}">
                <a16:creationId xmlns:a16="http://schemas.microsoft.com/office/drawing/2014/main" id="{1DCC2995-DE17-436D-82AE-6E107865CB79}"/>
              </a:ext>
            </a:extLst>
          </p:cNvPr>
          <p:cNvSpPr>
            <a:spLocks noGrp="1"/>
          </p:cNvSpPr>
          <p:nvPr>
            <p:ph type="body" sz="quarter" idx="23" hasCustomPrompt="1"/>
          </p:nvPr>
        </p:nvSpPr>
        <p:spPr>
          <a:xfrm>
            <a:off x="5922254" y="3569311"/>
            <a:ext cx="5433204" cy="365125"/>
          </a:xfrm>
        </p:spPr>
        <p:txBody>
          <a:bodyPr rtlCol="0">
            <a:normAutofit/>
          </a:bodyPr>
          <a:lstStyle>
            <a:lvl1pPr marL="0" indent="0">
              <a:buNone/>
              <a:defRPr lang="en-US" sz="2000" kern="1200" cap="all" spc="150" baseline="0" dirty="0">
                <a:solidFill>
                  <a:schemeClr val="tx1"/>
                </a:solidFill>
                <a:latin typeface="+mj-lt"/>
                <a:ea typeface="+mj-ea"/>
                <a:cs typeface="+mj-cs"/>
              </a:defRPr>
            </a:lvl1pPr>
          </a:lstStyle>
          <a:p>
            <a:pPr lvl="0" rtl="0"/>
            <a:r>
              <a:rPr lang="en-GB" noProof="0"/>
              <a:t>CLICK TO ADD SUBTITLE</a:t>
            </a:r>
          </a:p>
        </p:txBody>
      </p:sp>
      <p:sp>
        <p:nvSpPr>
          <p:cNvPr id="14" name="Text Placeholder 18">
            <a:extLst>
              <a:ext uri="{FF2B5EF4-FFF2-40B4-BE49-F238E27FC236}">
                <a16:creationId xmlns:a16="http://schemas.microsoft.com/office/drawing/2014/main" id="{C7E70A65-1FB1-4F42-854B-8213ED73F792}"/>
              </a:ext>
            </a:extLst>
          </p:cNvPr>
          <p:cNvSpPr>
            <a:spLocks noGrp="1"/>
          </p:cNvSpPr>
          <p:nvPr>
            <p:ph type="body" sz="quarter" idx="24" hasCustomPrompt="1"/>
          </p:nvPr>
        </p:nvSpPr>
        <p:spPr>
          <a:xfrm>
            <a:off x="5921828" y="3898736"/>
            <a:ext cx="5431971" cy="557950"/>
          </a:xfrm>
        </p:spPr>
        <p:txBody>
          <a:bodyPr rtlCol="0">
            <a:normAutofit/>
          </a:bodyPr>
          <a:lstStyle>
            <a:lvl1pPr marL="0" indent="0">
              <a:lnSpc>
                <a:spcPct val="100000"/>
              </a:lnSpc>
              <a:buFont typeface="Arial" panose="020B0604020202020204" pitchFamily="34" charset="0"/>
              <a:buNone/>
              <a:defRPr sz="1400">
                <a:solidFill>
                  <a:schemeClr val="tx1"/>
                </a:solidFill>
              </a:defRPr>
            </a:lvl1pPr>
          </a:lstStyle>
          <a:p>
            <a:pPr lvl="0" rtl="0"/>
            <a:r>
              <a:rPr lang="en-GB" noProof="0"/>
              <a:t>Click to add text</a:t>
            </a:r>
          </a:p>
        </p:txBody>
      </p:sp>
      <p:sp>
        <p:nvSpPr>
          <p:cNvPr id="15" name="Text Placeholder 15">
            <a:extLst>
              <a:ext uri="{FF2B5EF4-FFF2-40B4-BE49-F238E27FC236}">
                <a16:creationId xmlns:a16="http://schemas.microsoft.com/office/drawing/2014/main" id="{45657994-DC61-4DEB-BB2B-65DFCA997AF1}"/>
              </a:ext>
            </a:extLst>
          </p:cNvPr>
          <p:cNvSpPr>
            <a:spLocks noGrp="1"/>
          </p:cNvSpPr>
          <p:nvPr>
            <p:ph type="body" sz="quarter" idx="25" hasCustomPrompt="1"/>
          </p:nvPr>
        </p:nvSpPr>
        <p:spPr>
          <a:xfrm>
            <a:off x="5922254" y="4669107"/>
            <a:ext cx="5433204" cy="365125"/>
          </a:xfrm>
        </p:spPr>
        <p:txBody>
          <a:bodyPr rtlCol="0">
            <a:normAutofit/>
          </a:bodyPr>
          <a:lstStyle>
            <a:lvl1pPr marL="0" indent="0">
              <a:buNone/>
              <a:defRPr lang="en-US" sz="2000" kern="1200" cap="all" spc="150" baseline="0" dirty="0">
                <a:solidFill>
                  <a:schemeClr val="tx1"/>
                </a:solidFill>
                <a:latin typeface="+mj-lt"/>
                <a:ea typeface="+mj-ea"/>
                <a:cs typeface="+mj-cs"/>
              </a:defRPr>
            </a:lvl1pPr>
          </a:lstStyle>
          <a:p>
            <a:pPr lvl="0" rtl="0"/>
            <a:r>
              <a:rPr lang="en-GB" noProof="0"/>
              <a:t>CLICK TO ADD SUBTITLE</a:t>
            </a:r>
          </a:p>
        </p:txBody>
      </p:sp>
      <p:sp>
        <p:nvSpPr>
          <p:cNvPr id="16" name="Text Placeholder 18">
            <a:extLst>
              <a:ext uri="{FF2B5EF4-FFF2-40B4-BE49-F238E27FC236}">
                <a16:creationId xmlns:a16="http://schemas.microsoft.com/office/drawing/2014/main" id="{18397EE2-60CD-47FD-AF8F-83A5324D9D18}"/>
              </a:ext>
            </a:extLst>
          </p:cNvPr>
          <p:cNvSpPr>
            <a:spLocks noGrp="1"/>
          </p:cNvSpPr>
          <p:nvPr>
            <p:ph type="body" sz="quarter" idx="26" hasCustomPrompt="1"/>
          </p:nvPr>
        </p:nvSpPr>
        <p:spPr>
          <a:xfrm>
            <a:off x="5921828" y="4998532"/>
            <a:ext cx="5431971" cy="557950"/>
          </a:xfrm>
        </p:spPr>
        <p:txBody>
          <a:bodyPr rtlCol="0">
            <a:normAutofit/>
          </a:bodyPr>
          <a:lstStyle>
            <a:lvl1pPr marL="0" indent="0">
              <a:lnSpc>
                <a:spcPct val="100000"/>
              </a:lnSpc>
              <a:buFont typeface="Arial" panose="020B0604020202020204" pitchFamily="34" charset="0"/>
              <a:buNone/>
              <a:defRPr sz="1400">
                <a:solidFill>
                  <a:schemeClr val="tx1"/>
                </a:solidFill>
              </a:defRPr>
            </a:lvl1pPr>
          </a:lstStyle>
          <a:p>
            <a:pPr lvl="0" rtl="0"/>
            <a:r>
              <a:rPr lang="en-GB" noProof="0"/>
              <a:t>Click to add text</a:t>
            </a:r>
          </a:p>
        </p:txBody>
      </p:sp>
      <p:sp>
        <p:nvSpPr>
          <p:cNvPr id="17" name="Date Placeholder 2">
            <a:extLst>
              <a:ext uri="{FF2B5EF4-FFF2-40B4-BE49-F238E27FC236}">
                <a16:creationId xmlns:a16="http://schemas.microsoft.com/office/drawing/2014/main" id="{1E25EFF1-65C7-4F93-8740-46885C6BEA57}"/>
              </a:ext>
            </a:extLst>
          </p:cNvPr>
          <p:cNvSpPr>
            <a:spLocks noGrp="1"/>
          </p:cNvSpPr>
          <p:nvPr>
            <p:ph type="dt" sz="half" idx="20"/>
          </p:nvPr>
        </p:nvSpPr>
        <p:spPr>
          <a:xfrm>
            <a:off x="5919680" y="6356350"/>
            <a:ext cx="947516" cy="365125"/>
          </a:xfrm>
        </p:spPr>
        <p:txBody>
          <a:bodyPr rtlCol="0"/>
          <a:lstStyle>
            <a:lvl1pPr>
              <a:defRPr sz="900"/>
            </a:lvl1pPr>
          </a:lstStyle>
          <a:p>
            <a:pPr rtl="0"/>
            <a:r>
              <a:rPr lang="en-GB" noProof="0"/>
              <a:t>20XX</a:t>
            </a:r>
          </a:p>
        </p:txBody>
      </p:sp>
      <p:sp>
        <p:nvSpPr>
          <p:cNvPr id="18" name="Footer Placeholder 3">
            <a:extLst>
              <a:ext uri="{FF2B5EF4-FFF2-40B4-BE49-F238E27FC236}">
                <a16:creationId xmlns:a16="http://schemas.microsoft.com/office/drawing/2014/main" id="{C16D80BF-B599-4FC0-ABD5-98777872FE5F}"/>
              </a:ext>
            </a:extLst>
          </p:cNvPr>
          <p:cNvSpPr>
            <a:spLocks noGrp="1"/>
          </p:cNvSpPr>
          <p:nvPr>
            <p:ph type="ftr" sz="quarter" idx="21"/>
          </p:nvPr>
        </p:nvSpPr>
        <p:spPr>
          <a:xfrm>
            <a:off x="7161955" y="6356350"/>
            <a:ext cx="3243942" cy="365125"/>
          </a:xfrm>
        </p:spPr>
        <p:txBody>
          <a:bodyPr rtlCol="0"/>
          <a:lstStyle>
            <a:lvl1pPr>
              <a:defRPr sz="900"/>
            </a:lvl1pPr>
          </a:lstStyle>
          <a:p>
            <a:pPr rtl="0"/>
            <a:r>
              <a:rPr lang="en-GB" noProof="0"/>
              <a:t>Pitch Deck</a:t>
            </a:r>
          </a:p>
        </p:txBody>
      </p:sp>
      <p:sp>
        <p:nvSpPr>
          <p:cNvPr id="19" name="Slide Number Placeholder 4">
            <a:extLst>
              <a:ext uri="{FF2B5EF4-FFF2-40B4-BE49-F238E27FC236}">
                <a16:creationId xmlns:a16="http://schemas.microsoft.com/office/drawing/2014/main" id="{F64421B1-FF90-4939-90BD-8206DE5036D0}"/>
              </a:ext>
            </a:extLst>
          </p:cNvPr>
          <p:cNvSpPr>
            <a:spLocks noGrp="1"/>
          </p:cNvSpPr>
          <p:nvPr>
            <p:ph type="sldNum" sz="quarter" idx="22"/>
          </p:nvPr>
        </p:nvSpPr>
        <p:spPr>
          <a:xfrm>
            <a:off x="10700656" y="6356350"/>
            <a:ext cx="653143" cy="365125"/>
          </a:xfrm>
        </p:spPr>
        <p:txBody>
          <a:bodyPr rtlCol="0"/>
          <a:lstStyle>
            <a:lvl1pPr>
              <a:defRPr sz="900"/>
            </a:lvl1pPr>
          </a:lstStyle>
          <a:p>
            <a:pPr rtl="0"/>
            <a:fld id="{B5CEABB6-07DC-46E8-9B57-56EC44A396E5}" type="slidenum">
              <a:rPr lang="en-GB" noProof="0" smtClean="0"/>
              <a:pPr rtl="0"/>
              <a:t>‹#›</a:t>
            </a:fld>
            <a:endParaRPr lang="en-GB" noProof="0"/>
          </a:p>
        </p:txBody>
      </p:sp>
    </p:spTree>
    <p:extLst>
      <p:ext uri="{BB962C8B-B14F-4D97-AF65-F5344CB8AC3E}">
        <p14:creationId xmlns:p14="http://schemas.microsoft.com/office/powerpoint/2010/main" val="264798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hree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rtlCol="0">
            <a:normAutofit/>
          </a:bodyPr>
          <a:lstStyle>
            <a:lvl1pPr algn="ctr">
              <a:defRPr lang="en-US" sz="2800" kern="1200" cap="all" spc="150" baseline="0" dirty="0">
                <a:solidFill>
                  <a:schemeClr val="tx1"/>
                </a:solidFill>
                <a:latin typeface="+mj-lt"/>
                <a:ea typeface="+mj-ea"/>
                <a:cs typeface="+mj-cs"/>
              </a:defRPr>
            </a:lvl1pPr>
          </a:lstStyle>
          <a:p>
            <a:pPr rtl="0"/>
            <a:r>
              <a:rPr lang="en-GB" noProof="0"/>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243104" y="2776936"/>
            <a:ext cx="2882475" cy="823912"/>
          </a:xfrm>
        </p:spPr>
        <p:txBody>
          <a:bodyPr rtlCol="0" anchor="b">
            <a:noAutofit/>
          </a:bodyPr>
          <a:lstStyle>
            <a:lvl1pPr marL="0" indent="0">
              <a:buNone/>
              <a:defRPr lang="en-US" sz="2000" kern="1200" cap="all"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1243104" y="3834606"/>
            <a:ext cx="2882475" cy="1997867"/>
          </a:xfrm>
        </p:spPr>
        <p:txBody>
          <a:bodyPr rtlCol="0">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4647665" y="2776936"/>
            <a:ext cx="2896671" cy="823912"/>
          </a:xfrm>
        </p:spPr>
        <p:txBody>
          <a:bodyPr rtlCol="0" anchor="b">
            <a:noAutofit/>
          </a:bodyPr>
          <a:lstStyle>
            <a:lvl1pPr marL="0" indent="0">
              <a:buNone/>
              <a:defRPr lang="en-US" sz="2000" kern="1200" cap="all"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GB" noProof="0"/>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4647665" y="3834606"/>
            <a:ext cx="2896671" cy="1997867"/>
          </a:xfrm>
        </p:spPr>
        <p:txBody>
          <a:bodyPr rtlCol="0">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cxnSp>
        <p:nvCxnSpPr>
          <p:cNvPr id="16" name="Straight Connector 15">
            <a:extLst>
              <a:ext uri="{FF2B5EF4-FFF2-40B4-BE49-F238E27FC236}">
                <a16:creationId xmlns:a16="http://schemas.microsoft.com/office/drawing/2014/main" id="{463D7850-C2A6-43CE-BBE4-8E81A0A593BF}"/>
              </a:ext>
              <a:ext uri="{C183D7F6-B498-43B3-948B-1728B52AA6E4}">
                <adec:decorative xmlns:adec="http://schemas.microsoft.com/office/drawing/2017/decorative" val="1"/>
              </a:ext>
            </a:extLst>
          </p:cNvPr>
          <p:cNvCxnSpPr>
            <a:cxnSpLocks/>
          </p:cNvCxnSpPr>
          <p:nvPr/>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AD3E03-2E3B-440C-9105-6F9D33006D66}"/>
              </a:ext>
              <a:ext uri="{C183D7F6-B498-43B3-948B-1728B52AA6E4}">
                <adec:decorative xmlns:adec="http://schemas.microsoft.com/office/drawing/2017/decorative" val="1"/>
              </a:ext>
            </a:extLst>
          </p:cNvPr>
          <p:cNvCxnSpPr>
            <a:cxnSpLocks/>
          </p:cNvCxnSpPr>
          <p:nvPr/>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2">
            <a:extLst>
              <a:ext uri="{FF2B5EF4-FFF2-40B4-BE49-F238E27FC236}">
                <a16:creationId xmlns:a16="http://schemas.microsoft.com/office/drawing/2014/main" id="{1F60A771-8BBC-4565-AB09-402DA7CB2780}"/>
              </a:ext>
            </a:extLst>
          </p:cNvPr>
          <p:cNvSpPr>
            <a:spLocks noGrp="1"/>
          </p:cNvSpPr>
          <p:nvPr>
            <p:ph type="body" idx="13" hasCustomPrompt="1"/>
          </p:nvPr>
        </p:nvSpPr>
        <p:spPr>
          <a:xfrm>
            <a:off x="8066421" y="2776936"/>
            <a:ext cx="2882475" cy="823912"/>
          </a:xfrm>
        </p:spPr>
        <p:txBody>
          <a:bodyPr rtlCol="0" anchor="b">
            <a:noAutofit/>
          </a:bodyPr>
          <a:lstStyle>
            <a:lvl1pPr marL="0" indent="0">
              <a:buNone/>
              <a:defRPr lang="en-US" sz="2000" kern="1200" cap="all"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8066421" y="3834606"/>
            <a:ext cx="2882475" cy="1997867"/>
          </a:xfrm>
        </p:spPr>
        <p:txBody>
          <a:bodyPr rtlCol="0">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rtlCol="0"/>
          <a:lstStyle>
            <a:lvl1pPr>
              <a:defRPr sz="900"/>
            </a:lvl1pPr>
          </a:lstStyle>
          <a:p>
            <a:pPr rtl="0"/>
            <a:r>
              <a:rPr lang="en-GB" noProof="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rtlCol="0"/>
          <a:lstStyle>
            <a:lvl1pPr>
              <a:defRPr sz="900"/>
            </a:lvl1pPr>
          </a:lstStyle>
          <a:p>
            <a:pPr rtl="0"/>
            <a:r>
              <a:rPr lang="en-GB" noProof="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rtlCol="0"/>
          <a:lstStyle>
            <a:lvl1pPr>
              <a:defRPr sz="900"/>
            </a:lvl1pPr>
          </a:lstStyle>
          <a:p>
            <a:pPr rtl="0"/>
            <a:fld id="{B5CEABB6-07DC-46E8-9B57-56EC44A396E5}" type="slidenum">
              <a:rPr lang="en-GB" noProof="0" smtClean="0"/>
              <a:t>‹#›</a:t>
            </a:fld>
            <a:endParaRPr lang="en-GB" noProof="0"/>
          </a:p>
        </p:txBody>
      </p:sp>
    </p:spTree>
    <p:extLst>
      <p:ext uri="{BB962C8B-B14F-4D97-AF65-F5344CB8AC3E}">
        <p14:creationId xmlns:p14="http://schemas.microsoft.com/office/powerpoint/2010/main" val="4203189534"/>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Conten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rtlCol="0">
            <a:normAutofit/>
          </a:bodyPr>
          <a:lstStyle>
            <a:lvl1pPr algn="ctr">
              <a:defRPr lang="en-US" sz="2800" kern="1200" cap="all" spc="150" baseline="0" dirty="0">
                <a:solidFill>
                  <a:schemeClr val="bg1"/>
                </a:solidFill>
                <a:latin typeface="+mj-lt"/>
                <a:ea typeface="+mj-ea"/>
                <a:cs typeface="+mj-cs"/>
              </a:defRPr>
            </a:lvl1pPr>
          </a:lstStyle>
          <a:p>
            <a:pPr rtl="0"/>
            <a:r>
              <a:rPr lang="en-GB" noProof="0"/>
              <a:t>CLICK TO EDIT MASTER TITLE STYLE</a:t>
            </a:r>
          </a:p>
        </p:txBody>
      </p:sp>
      <p:pic>
        <p:nvPicPr>
          <p:cNvPr id="11" name="Graphic 10">
            <a:extLst>
              <a:ext uri="{FF2B5EF4-FFF2-40B4-BE49-F238E27FC236}">
                <a16:creationId xmlns:a16="http://schemas.microsoft.com/office/drawing/2014/main" id="{B38B0D13-BD5F-460B-B337-F4A9342026D0}"/>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465141" y="2358007"/>
            <a:ext cx="2438400" cy="2019300"/>
          </a:xfrm>
          <a:prstGeom prst="rect">
            <a:avLst/>
          </a:prstGeom>
        </p:spPr>
      </p:pic>
      <p:pic>
        <p:nvPicPr>
          <p:cNvPr id="13" name="Graphic 12">
            <a:extLst>
              <a:ext uri="{FF2B5EF4-FFF2-40B4-BE49-F238E27FC236}">
                <a16:creationId xmlns:a16="http://schemas.microsoft.com/office/drawing/2014/main" id="{BE72876B-D3DA-4462-9E24-3354D8D02A27}"/>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000625" y="2531837"/>
            <a:ext cx="2190750" cy="1943100"/>
          </a:xfrm>
          <a:prstGeom prst="rect">
            <a:avLst/>
          </a:prstGeom>
        </p:spPr>
      </p:pic>
      <p:pic>
        <p:nvPicPr>
          <p:cNvPr id="15" name="Graphic 14">
            <a:extLst>
              <a:ext uri="{FF2B5EF4-FFF2-40B4-BE49-F238E27FC236}">
                <a16:creationId xmlns:a16="http://schemas.microsoft.com/office/drawing/2014/main" id="{14A539B6-6E3F-41BA-ACE2-76E8BB651636}"/>
              </a:ext>
              <a:ext uri="{C183D7F6-B498-43B3-948B-1728B52AA6E4}">
                <adec:decorative xmlns:adec="http://schemas.microsoft.com/office/drawing/2017/decorative" val="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8345608" y="2421056"/>
            <a:ext cx="2324100" cy="2057400"/>
          </a:xfrm>
          <a:prstGeom prst="rect">
            <a:avLst/>
          </a:prstGeom>
        </p:spPr>
      </p:pic>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063855" y="3064615"/>
            <a:ext cx="1240971" cy="823912"/>
          </a:xfrm>
        </p:spPr>
        <p:txBody>
          <a:bodyPr rtlCol="0" anchor="ctr">
            <a:noAutofit/>
          </a:bodyPr>
          <a:lstStyle>
            <a:lvl1pPr marL="0" indent="0" algn="ctr">
              <a:buNone/>
              <a:defRPr lang="en-US" sz="4000" kern="1200" cap="all" spc="150" baseline="0" dirty="0" smtClean="0">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a:t>
            </a:r>
          </a:p>
        </p:txBody>
      </p:sp>
      <p:sp>
        <p:nvSpPr>
          <p:cNvPr id="23" name="Text Placeholder 2">
            <a:extLst>
              <a:ext uri="{FF2B5EF4-FFF2-40B4-BE49-F238E27FC236}">
                <a16:creationId xmlns:a16="http://schemas.microsoft.com/office/drawing/2014/main" id="{A066E2EA-C6EA-4A02-818E-33BD582D92E7}"/>
              </a:ext>
            </a:extLst>
          </p:cNvPr>
          <p:cNvSpPr>
            <a:spLocks noGrp="1"/>
          </p:cNvSpPr>
          <p:nvPr>
            <p:ph type="body" idx="15" hasCustomPrompt="1"/>
          </p:nvPr>
        </p:nvSpPr>
        <p:spPr>
          <a:xfrm>
            <a:off x="5475514" y="3064615"/>
            <a:ext cx="1240971" cy="823912"/>
          </a:xfrm>
        </p:spPr>
        <p:txBody>
          <a:bodyPr rtlCol="0" anchor="ctr">
            <a:noAutofit/>
          </a:bodyPr>
          <a:lstStyle>
            <a:lvl1pPr marL="0" indent="0" algn="ctr">
              <a:buNone/>
              <a:defRPr lang="en-US" sz="4000" kern="1200" cap="all" spc="150" baseline="0" dirty="0" smtClean="0">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a:t>
            </a:r>
          </a:p>
        </p:txBody>
      </p:sp>
      <p:sp>
        <p:nvSpPr>
          <p:cNvPr id="24" name="Text Placeholder 2">
            <a:extLst>
              <a:ext uri="{FF2B5EF4-FFF2-40B4-BE49-F238E27FC236}">
                <a16:creationId xmlns:a16="http://schemas.microsoft.com/office/drawing/2014/main" id="{97B9C3B0-3522-407C-B662-631E19ECC95F}"/>
              </a:ext>
            </a:extLst>
          </p:cNvPr>
          <p:cNvSpPr>
            <a:spLocks noGrp="1"/>
          </p:cNvSpPr>
          <p:nvPr>
            <p:ph type="body" idx="16" hasCustomPrompt="1"/>
          </p:nvPr>
        </p:nvSpPr>
        <p:spPr>
          <a:xfrm>
            <a:off x="8887174" y="3064615"/>
            <a:ext cx="1240971" cy="823912"/>
          </a:xfrm>
        </p:spPr>
        <p:txBody>
          <a:bodyPr rtlCol="0" anchor="ctr">
            <a:noAutofit/>
          </a:bodyPr>
          <a:lstStyle>
            <a:lvl1pPr marL="0" indent="0" algn="ctr">
              <a:buNone/>
              <a:defRPr lang="en-US" sz="4000" kern="1200" cap="all" spc="150" baseline="0" dirty="0" smtClean="0">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1129698" y="4824188"/>
            <a:ext cx="3124093" cy="462927"/>
          </a:xfrm>
        </p:spPr>
        <p:txBody>
          <a:bodyPr rtlCol="0">
            <a:noAutofit/>
          </a:bodyPr>
          <a:lstStyle>
            <a:lvl1pPr marL="0" indent="0" algn="ctr">
              <a:lnSpc>
                <a:spcPct val="100000"/>
              </a:lnSpc>
              <a:buNone/>
              <a:defRPr sz="2000" cap="all" spc="50" baseline="0">
                <a:solidFill>
                  <a:schemeClr val="bg1"/>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rtl="0"/>
            <a:r>
              <a:rPr lang="en-GB" noProof="0"/>
              <a:t>Click to edit</a:t>
            </a:r>
          </a:p>
        </p:txBody>
      </p:sp>
      <p:sp>
        <p:nvSpPr>
          <p:cNvPr id="25" name="Content Placeholder 3">
            <a:extLst>
              <a:ext uri="{FF2B5EF4-FFF2-40B4-BE49-F238E27FC236}">
                <a16:creationId xmlns:a16="http://schemas.microsoft.com/office/drawing/2014/main" id="{82D8880F-3EAC-45C9-91F2-19A193791A18}"/>
              </a:ext>
            </a:extLst>
          </p:cNvPr>
          <p:cNvSpPr>
            <a:spLocks noGrp="1"/>
          </p:cNvSpPr>
          <p:nvPr>
            <p:ph sz="half" idx="17"/>
          </p:nvPr>
        </p:nvSpPr>
        <p:spPr>
          <a:xfrm>
            <a:off x="1129698" y="5280763"/>
            <a:ext cx="3124093" cy="462927"/>
          </a:xfrm>
        </p:spPr>
        <p:txBody>
          <a:bodyPr rtlCol="0">
            <a:normAutofit/>
          </a:bodyPr>
          <a:lstStyle>
            <a:lvl1pPr marL="0" indent="0" algn="ctr">
              <a:lnSpc>
                <a:spcPct val="100000"/>
              </a:lnSpc>
              <a:buNone/>
              <a:defRPr sz="1400" cap="none" spc="50" baseline="0">
                <a:solidFill>
                  <a:schemeClr val="bg1"/>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rtl="0"/>
            <a:r>
              <a:rPr lang="en-GB" noProof="0"/>
              <a:t>Click to edit Master text styles</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4526261" y="4824188"/>
            <a:ext cx="3139479" cy="462927"/>
          </a:xfrm>
        </p:spPr>
        <p:txBody>
          <a:bodyPr rtlCol="0">
            <a:normAutofit/>
          </a:bodyPr>
          <a:lstStyle>
            <a:lvl1pPr marL="0" indent="0" algn="ctr">
              <a:lnSpc>
                <a:spcPct val="100000"/>
              </a:lnSpc>
              <a:buNone/>
              <a:defRPr sz="2000" cap="all" spc="50" baseline="0">
                <a:solidFill>
                  <a:schemeClr val="bg1"/>
                </a:solidFill>
              </a:defRPr>
            </a:lvl1pPr>
            <a:lvl2pPr marL="457200" indent="0">
              <a:lnSpc>
                <a:spcPct val="100000"/>
              </a:lnSpc>
              <a:buNone/>
              <a:defRPr sz="2000" cap="all"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rtl="0"/>
            <a:r>
              <a:rPr lang="en-GB" noProof="0"/>
              <a:t>Click to edit</a:t>
            </a:r>
          </a:p>
        </p:txBody>
      </p:sp>
      <p:sp>
        <p:nvSpPr>
          <p:cNvPr id="26" name="Content Placeholder 5">
            <a:extLst>
              <a:ext uri="{FF2B5EF4-FFF2-40B4-BE49-F238E27FC236}">
                <a16:creationId xmlns:a16="http://schemas.microsoft.com/office/drawing/2014/main" id="{9019518E-E850-403D-A5B5-4B53F8C4A56B}"/>
              </a:ext>
            </a:extLst>
          </p:cNvPr>
          <p:cNvSpPr>
            <a:spLocks noGrp="1"/>
          </p:cNvSpPr>
          <p:nvPr>
            <p:ph sz="quarter" idx="18"/>
          </p:nvPr>
        </p:nvSpPr>
        <p:spPr>
          <a:xfrm>
            <a:off x="4526261" y="5280763"/>
            <a:ext cx="3139479" cy="462927"/>
          </a:xfrm>
        </p:spPr>
        <p:txBody>
          <a:bodyPr rtlCol="0">
            <a:normAutofit/>
          </a:bodyPr>
          <a:lstStyle>
            <a:lvl1pPr marL="0" indent="0" algn="ctr">
              <a:lnSpc>
                <a:spcPct val="100000"/>
              </a:lnSpc>
              <a:buNone/>
              <a:defRPr sz="1400" cap="none" spc="50" baseline="0">
                <a:solidFill>
                  <a:schemeClr val="bg1"/>
                </a:solidFill>
              </a:defRPr>
            </a:lvl1pPr>
            <a:lvl2pPr marL="457200" indent="0" algn="ctr">
              <a:lnSpc>
                <a:spcPct val="100000"/>
              </a:lnSpc>
              <a:buNone/>
              <a:defRPr sz="1400" cap="none"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rtl="0"/>
            <a:r>
              <a:rPr lang="en-GB" noProof="0"/>
              <a:t>Click to edit Master text styles</a:t>
            </a:r>
          </a:p>
          <a:p>
            <a:pPr lvl="1" rtl="0"/>
            <a:endParaRPr lang="en-GB" noProof="0"/>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7938210" y="4824188"/>
            <a:ext cx="3124093" cy="462927"/>
          </a:xfrm>
        </p:spPr>
        <p:txBody>
          <a:bodyPr rtlCol="0">
            <a:noAutofit/>
          </a:bodyPr>
          <a:lstStyle>
            <a:lvl1pPr marL="0" indent="0" algn="ctr">
              <a:lnSpc>
                <a:spcPct val="100000"/>
              </a:lnSpc>
              <a:buNone/>
              <a:defRPr sz="2000" cap="all" spc="50" baseline="0">
                <a:solidFill>
                  <a:schemeClr val="bg1"/>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rtl="0"/>
            <a:r>
              <a:rPr lang="en-GB" noProof="0"/>
              <a:t>Click to edit</a:t>
            </a:r>
          </a:p>
        </p:txBody>
      </p:sp>
      <p:sp>
        <p:nvSpPr>
          <p:cNvPr id="27" name="Content Placeholder 3">
            <a:extLst>
              <a:ext uri="{FF2B5EF4-FFF2-40B4-BE49-F238E27FC236}">
                <a16:creationId xmlns:a16="http://schemas.microsoft.com/office/drawing/2014/main" id="{A8058154-45E5-403E-B714-AC85774F391F}"/>
              </a:ext>
            </a:extLst>
          </p:cNvPr>
          <p:cNvSpPr>
            <a:spLocks noGrp="1"/>
          </p:cNvSpPr>
          <p:nvPr>
            <p:ph sz="half" idx="19"/>
          </p:nvPr>
        </p:nvSpPr>
        <p:spPr>
          <a:xfrm>
            <a:off x="7938210" y="5280763"/>
            <a:ext cx="3124093" cy="462927"/>
          </a:xfrm>
        </p:spPr>
        <p:txBody>
          <a:bodyPr rtlCol="0">
            <a:normAutofit/>
          </a:bodyPr>
          <a:lstStyle>
            <a:lvl1pPr marL="0" indent="0" algn="ctr">
              <a:lnSpc>
                <a:spcPct val="100000"/>
              </a:lnSpc>
              <a:buNone/>
              <a:defRPr sz="1400" cap="none" spc="50" baseline="0">
                <a:solidFill>
                  <a:schemeClr val="bg1"/>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rtl="0"/>
            <a:r>
              <a:rPr lang="en-GB" noProof="0"/>
              <a:t>Click to edit Master text styles</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rtlCol="0"/>
          <a:lstStyle>
            <a:lvl1pPr>
              <a:defRPr sz="900"/>
            </a:lvl1pPr>
          </a:lstStyle>
          <a:p>
            <a:pPr rtl="0"/>
            <a:r>
              <a:rPr lang="en-GB" noProof="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rtlCol="0"/>
          <a:lstStyle>
            <a:lvl1pPr>
              <a:defRPr sz="900"/>
            </a:lvl1pPr>
          </a:lstStyle>
          <a:p>
            <a:pPr rtl="0"/>
            <a:r>
              <a:rPr lang="en-GB" noProof="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rtlCol="0"/>
          <a:lstStyle>
            <a:lvl1pPr>
              <a:defRPr sz="900"/>
            </a:lvl1pPr>
          </a:lstStyle>
          <a:p>
            <a:pPr rtl="0"/>
            <a:fld id="{B5CEABB6-07DC-46E8-9B57-56EC44A396E5}" type="slidenum">
              <a:rPr lang="en-GB" noProof="0" smtClean="0"/>
              <a:t>‹#›</a:t>
            </a:fld>
            <a:endParaRPr lang="en-GB" noProof="0"/>
          </a:p>
        </p:txBody>
      </p:sp>
    </p:spTree>
    <p:extLst>
      <p:ext uri="{BB962C8B-B14F-4D97-AF65-F5344CB8AC3E}">
        <p14:creationId xmlns:p14="http://schemas.microsoft.com/office/powerpoint/2010/main" val="1442619314"/>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892177"/>
            <a:ext cx="8421688" cy="1325563"/>
          </a:xfrm>
        </p:spPr>
        <p:txBody>
          <a:bodyPr rtlCol="0">
            <a:normAutofit/>
          </a:bodyPr>
          <a:lstStyle>
            <a:lvl1pPr>
              <a:defRPr lang="en-US" sz="2800" kern="1200" spc="150" baseline="0" dirty="0">
                <a:solidFill>
                  <a:schemeClr val="tx1"/>
                </a:solidFill>
                <a:latin typeface="+mj-lt"/>
                <a:ea typeface="+mj-ea"/>
                <a:cs typeface="+mj-cs"/>
              </a:defRPr>
            </a:lvl1pPr>
          </a:lstStyle>
          <a:p>
            <a:pPr rtl="0"/>
            <a:r>
              <a:rPr lang="en-GB" noProof="0"/>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76936"/>
            <a:ext cx="3924300" cy="823912"/>
          </a:xfrm>
        </p:spPr>
        <p:txBody>
          <a:bodyPr rtlCol="0"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2933700" y="3834606"/>
            <a:ext cx="3924300" cy="1997867"/>
          </a:xfrm>
        </p:spPr>
        <p:txBody>
          <a:bodyPr rtlCol="0">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76936"/>
            <a:ext cx="3943627" cy="823912"/>
          </a:xfrm>
        </p:spPr>
        <p:txBody>
          <a:bodyPr rtlCol="0"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GB" noProof="0"/>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7410173" y="3834606"/>
            <a:ext cx="3943627" cy="1997867"/>
          </a:xfrm>
        </p:spPr>
        <p:txBody>
          <a:bodyPr rtlCol="0">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rtlCol="0"/>
          <a:lstStyle>
            <a:lvl1pPr>
              <a:defRPr sz="900"/>
            </a:lvl1pPr>
          </a:lstStyle>
          <a:p>
            <a:pPr rtl="0"/>
            <a:r>
              <a:rPr lang="en-GB" noProof="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rtlCol="0"/>
          <a:lstStyle>
            <a:lvl1pPr>
              <a:defRPr sz="900"/>
            </a:lvl1pPr>
          </a:lstStyle>
          <a:p>
            <a:pPr rtl="0"/>
            <a:r>
              <a:rPr lang="en-GB" noProof="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rtlCol="0"/>
          <a:lstStyle>
            <a:lvl1pPr>
              <a:defRPr sz="900"/>
            </a:lvl1pPr>
          </a:lstStyle>
          <a:p>
            <a:pPr rtl="0"/>
            <a:fld id="{B5CEABB6-07DC-46E8-9B57-56EC44A396E5}" type="slidenum">
              <a:rPr lang="en-GB" noProof="0" smtClean="0"/>
              <a:t>‹#›</a:t>
            </a:fld>
            <a:endParaRPr lang="en-GB" noProof="0"/>
          </a:p>
        </p:txBody>
      </p:sp>
      <p:pic>
        <p:nvPicPr>
          <p:cNvPr id="11" name="Graphic 10">
            <a:extLst>
              <a:ext uri="{FF2B5EF4-FFF2-40B4-BE49-F238E27FC236}">
                <a16:creationId xmlns:a16="http://schemas.microsoft.com/office/drawing/2014/main" id="{EE24E1DB-1F20-4C28-8069-D9219D1F8BB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39434" t="20278" b="22673"/>
          <a:stretch/>
        </p:blipFill>
        <p:spPr>
          <a:xfrm>
            <a:off x="25785" y="0"/>
            <a:ext cx="4368030" cy="3912394"/>
          </a:xfrm>
          <a:prstGeom prst="rect">
            <a:avLst/>
          </a:prstGeom>
        </p:spPr>
      </p:pic>
    </p:spTree>
    <p:extLst>
      <p:ext uri="{BB962C8B-B14F-4D97-AF65-F5344CB8AC3E}">
        <p14:creationId xmlns:p14="http://schemas.microsoft.com/office/powerpoint/2010/main" val="3021740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Quadrant">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B495A4C6-232E-4A1A-B575-7EF7F414FDF6}"/>
              </a:ext>
            </a:extLst>
          </p:cNvPr>
          <p:cNvSpPr>
            <a:spLocks noGrp="1"/>
          </p:cNvSpPr>
          <p:nvPr>
            <p:ph type="title" hasCustomPrompt="1"/>
          </p:nvPr>
        </p:nvSpPr>
        <p:spPr>
          <a:xfrm>
            <a:off x="838200" y="365125"/>
            <a:ext cx="10515600" cy="1325563"/>
          </a:xfrm>
        </p:spPr>
        <p:txBody>
          <a:bodyPr rtlCol="0">
            <a:normAutofit/>
          </a:bodyPr>
          <a:lstStyle>
            <a:lvl1pPr algn="l">
              <a:defRPr lang="en-US" sz="2800" kern="1200" cap="all" spc="150" baseline="0" dirty="0">
                <a:solidFill>
                  <a:schemeClr val="tx1"/>
                </a:solidFill>
                <a:latin typeface="+mj-lt"/>
                <a:ea typeface="+mj-ea"/>
                <a:cs typeface="+mj-cs"/>
              </a:defRPr>
            </a:lvl1pPr>
          </a:lstStyle>
          <a:p>
            <a:pPr rtl="0"/>
            <a:r>
              <a:rPr lang="en-GB" noProof="0"/>
              <a:t>CLICK TO EDIT MASTER TITLE STYLE</a:t>
            </a:r>
          </a:p>
        </p:txBody>
      </p:sp>
      <p:cxnSp>
        <p:nvCxnSpPr>
          <p:cNvPr id="24" name="Straight Connector 23">
            <a:extLst>
              <a:ext uri="{FF2B5EF4-FFF2-40B4-BE49-F238E27FC236}">
                <a16:creationId xmlns:a16="http://schemas.microsoft.com/office/drawing/2014/main" id="{DD194B4E-75F4-47BE-B171-9C64697AB920}"/>
              </a:ext>
              <a:ext uri="{C183D7F6-B498-43B3-948B-1728B52AA6E4}">
                <adec:decorative xmlns:adec="http://schemas.microsoft.com/office/drawing/2017/decorative" val="1"/>
              </a:ext>
            </a:extLst>
          </p:cNvPr>
          <p:cNvCxnSpPr>
            <a:cxnSpLocks/>
            <a:endCxn id="17" idx="1"/>
          </p:cNvCxnSpPr>
          <p:nvPr userDrawn="1"/>
        </p:nvCxnSpPr>
        <p:spPr>
          <a:xfrm>
            <a:off x="2315757" y="3774842"/>
            <a:ext cx="762469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EFDA35F-76DF-4FDC-90C9-F9FEDF32270C}"/>
              </a:ext>
              <a:ext uri="{C183D7F6-B498-43B3-948B-1728B52AA6E4}">
                <adec:decorative xmlns:adec="http://schemas.microsoft.com/office/drawing/2017/decorative" val="1"/>
              </a:ext>
            </a:extLst>
          </p:cNvPr>
          <p:cNvCxnSpPr>
            <a:cxnSpLocks/>
          </p:cNvCxnSpPr>
          <p:nvPr userDrawn="1"/>
        </p:nvCxnSpPr>
        <p:spPr>
          <a:xfrm flipV="1">
            <a:off x="6096000" y="2091972"/>
            <a:ext cx="4678" cy="3376818"/>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2B4C6F7E-40F0-42B1-AFE0-D3C95660E0DC}"/>
              </a:ext>
            </a:extLst>
          </p:cNvPr>
          <p:cNvSpPr>
            <a:spLocks noGrp="1"/>
          </p:cNvSpPr>
          <p:nvPr>
            <p:ph type="body" sz="quarter" idx="15" hasCustomPrompt="1"/>
          </p:nvPr>
        </p:nvSpPr>
        <p:spPr>
          <a:xfrm>
            <a:off x="5242517" y="1599947"/>
            <a:ext cx="1706965" cy="492025"/>
          </a:xfrm>
          <a:prstGeom prst="rect">
            <a:avLst/>
          </a:prstGeom>
        </p:spPr>
        <p:txBody>
          <a:bodyPr rtlCol="0" anchor="ctr">
            <a:normAutofit/>
          </a:bodyPr>
          <a:lstStyle>
            <a:lvl1pPr marL="0" indent="0" algn="ctr">
              <a:lnSpc>
                <a:spcPct val="100000"/>
              </a:lnSpc>
              <a:buNone/>
              <a:defRPr sz="1400" cap="all" spc="0" baseline="0">
                <a:solidFill>
                  <a:schemeClr val="tx1"/>
                </a:solidFill>
                <a:latin typeface="+mj-lt"/>
              </a:defRPr>
            </a:lvl1pPr>
          </a:lstStyle>
          <a:p>
            <a:pPr lvl="0" rtl="0"/>
            <a:r>
              <a:rPr lang="en-GB" noProof="0"/>
              <a:t>Click to add name</a:t>
            </a:r>
          </a:p>
        </p:txBody>
      </p:sp>
      <p:sp>
        <p:nvSpPr>
          <p:cNvPr id="18" name="Text Placeholder 14">
            <a:extLst>
              <a:ext uri="{FF2B5EF4-FFF2-40B4-BE49-F238E27FC236}">
                <a16:creationId xmlns:a16="http://schemas.microsoft.com/office/drawing/2014/main" id="{42EE46E3-709F-4AE9-AECE-FD647B6DCFDE}"/>
              </a:ext>
            </a:extLst>
          </p:cNvPr>
          <p:cNvSpPr>
            <a:spLocks noGrp="1"/>
          </p:cNvSpPr>
          <p:nvPr>
            <p:ph type="body" sz="quarter" idx="20" hasCustomPrompt="1"/>
          </p:nvPr>
        </p:nvSpPr>
        <p:spPr>
          <a:xfrm>
            <a:off x="3738732" y="2378452"/>
            <a:ext cx="1183179" cy="492025"/>
          </a:xfrm>
          <a:prstGeom prst="rect">
            <a:avLst/>
          </a:prstGeom>
        </p:spPr>
        <p:txBody>
          <a:bodyPr rtlCol="0" anchor="ctr">
            <a:noAutofit/>
          </a:bodyPr>
          <a:lstStyle>
            <a:lvl1pPr marL="0" indent="0" algn="ctr">
              <a:lnSpc>
                <a:spcPct val="100000"/>
              </a:lnSpc>
              <a:buNone/>
              <a:defRPr sz="1050" cap="none" spc="0" baseline="0">
                <a:solidFill>
                  <a:schemeClr val="tx1"/>
                </a:solidFill>
                <a:latin typeface="+mn-lt"/>
              </a:defRPr>
            </a:lvl1pPr>
          </a:lstStyle>
          <a:p>
            <a:pPr lvl="0" rtl="0"/>
            <a:r>
              <a:rPr lang="en-GB" noProof="0"/>
              <a:t>Click to add name</a:t>
            </a:r>
          </a:p>
        </p:txBody>
      </p:sp>
      <p:sp>
        <p:nvSpPr>
          <p:cNvPr id="26" name="Text Placeholder 14">
            <a:extLst>
              <a:ext uri="{FF2B5EF4-FFF2-40B4-BE49-F238E27FC236}">
                <a16:creationId xmlns:a16="http://schemas.microsoft.com/office/drawing/2014/main" id="{3194FB4F-01AC-4A0E-BBE2-CF2B69F6FAC0}"/>
              </a:ext>
            </a:extLst>
          </p:cNvPr>
          <p:cNvSpPr>
            <a:spLocks noGrp="1"/>
          </p:cNvSpPr>
          <p:nvPr>
            <p:ph type="body" sz="quarter" idx="26" hasCustomPrompt="1"/>
          </p:nvPr>
        </p:nvSpPr>
        <p:spPr>
          <a:xfrm>
            <a:off x="7522269" y="2169263"/>
            <a:ext cx="1706965" cy="1048575"/>
          </a:xfrm>
          <a:prstGeom prst="rect">
            <a:avLst/>
          </a:prstGeom>
        </p:spPr>
        <p:txBody>
          <a:bodyPr rtlCol="0" anchor="ctr">
            <a:noAutofit/>
          </a:bodyPr>
          <a:lstStyle>
            <a:lvl1pPr marL="0" indent="0" algn="ctr">
              <a:lnSpc>
                <a:spcPct val="100000"/>
              </a:lnSpc>
              <a:buNone/>
              <a:defRPr sz="1400" b="1" cap="all" spc="0" baseline="0">
                <a:solidFill>
                  <a:schemeClr val="tx1"/>
                </a:solidFill>
                <a:latin typeface="+mn-lt"/>
              </a:defRPr>
            </a:lvl1pPr>
          </a:lstStyle>
          <a:p>
            <a:pPr lvl="0" rtl="0"/>
            <a:r>
              <a:rPr lang="en-GB" noProof="0"/>
              <a:t>Click to add name</a:t>
            </a:r>
          </a:p>
        </p:txBody>
      </p:sp>
      <p:sp>
        <p:nvSpPr>
          <p:cNvPr id="23" name="Text Placeholder 14">
            <a:extLst>
              <a:ext uri="{FF2B5EF4-FFF2-40B4-BE49-F238E27FC236}">
                <a16:creationId xmlns:a16="http://schemas.microsoft.com/office/drawing/2014/main" id="{8E76F955-6B23-4972-8E86-603F19ECF6C5}"/>
              </a:ext>
            </a:extLst>
          </p:cNvPr>
          <p:cNvSpPr>
            <a:spLocks noGrp="1"/>
          </p:cNvSpPr>
          <p:nvPr>
            <p:ph type="body" sz="quarter" idx="25" hasCustomPrompt="1"/>
          </p:nvPr>
        </p:nvSpPr>
        <p:spPr>
          <a:xfrm>
            <a:off x="921894" y="3528829"/>
            <a:ext cx="1393863" cy="492025"/>
          </a:xfrm>
          <a:prstGeom prst="rect">
            <a:avLst/>
          </a:prstGeom>
        </p:spPr>
        <p:txBody>
          <a:bodyPr rtlCol="0" anchor="ctr">
            <a:noAutofit/>
          </a:bodyPr>
          <a:lstStyle>
            <a:lvl1pPr marL="0" indent="0" algn="ctr">
              <a:lnSpc>
                <a:spcPct val="100000"/>
              </a:lnSpc>
              <a:buNone/>
              <a:defRPr sz="1400" cap="all" spc="0" baseline="0">
                <a:solidFill>
                  <a:schemeClr val="tx1"/>
                </a:solidFill>
                <a:latin typeface="+mj-lt"/>
              </a:defRPr>
            </a:lvl1pPr>
          </a:lstStyle>
          <a:p>
            <a:pPr lvl="0" rtl="0"/>
            <a:r>
              <a:rPr lang="en-GB" noProof="0"/>
              <a:t>Click to add name</a:t>
            </a:r>
          </a:p>
        </p:txBody>
      </p:sp>
      <p:sp>
        <p:nvSpPr>
          <p:cNvPr id="17" name="Text Placeholder 14">
            <a:extLst>
              <a:ext uri="{FF2B5EF4-FFF2-40B4-BE49-F238E27FC236}">
                <a16:creationId xmlns:a16="http://schemas.microsoft.com/office/drawing/2014/main" id="{DDA77547-4FF4-4B15-96F1-DC9B00175B43}"/>
              </a:ext>
            </a:extLst>
          </p:cNvPr>
          <p:cNvSpPr>
            <a:spLocks noGrp="1"/>
          </p:cNvSpPr>
          <p:nvPr>
            <p:ph type="body" sz="quarter" idx="19" hasCustomPrompt="1"/>
          </p:nvPr>
        </p:nvSpPr>
        <p:spPr>
          <a:xfrm>
            <a:off x="9940449" y="3528829"/>
            <a:ext cx="1380681" cy="492025"/>
          </a:xfrm>
          <a:prstGeom prst="rect">
            <a:avLst/>
          </a:prstGeom>
        </p:spPr>
        <p:txBody>
          <a:bodyPr rtlCol="0" anchor="ctr">
            <a:noAutofit/>
          </a:bodyPr>
          <a:lstStyle>
            <a:lvl1pPr marL="0" indent="0" algn="ctr">
              <a:lnSpc>
                <a:spcPct val="100000"/>
              </a:lnSpc>
              <a:buNone/>
              <a:defRPr sz="1400" cap="all" spc="0" baseline="0">
                <a:solidFill>
                  <a:schemeClr val="tx1"/>
                </a:solidFill>
                <a:latin typeface="+mj-lt"/>
              </a:defRPr>
            </a:lvl1pPr>
          </a:lstStyle>
          <a:p>
            <a:pPr lvl="0" rtl="0"/>
            <a:r>
              <a:rPr lang="en-GB" noProof="0"/>
              <a:t>Click to add name</a:t>
            </a:r>
          </a:p>
        </p:txBody>
      </p:sp>
      <p:sp>
        <p:nvSpPr>
          <p:cNvPr id="20" name="Text Placeholder 14">
            <a:extLst>
              <a:ext uri="{FF2B5EF4-FFF2-40B4-BE49-F238E27FC236}">
                <a16:creationId xmlns:a16="http://schemas.microsoft.com/office/drawing/2014/main" id="{6E6B6915-DFCC-44EB-9C61-6B7725D1B794}"/>
              </a:ext>
            </a:extLst>
          </p:cNvPr>
          <p:cNvSpPr>
            <a:spLocks noGrp="1"/>
          </p:cNvSpPr>
          <p:nvPr>
            <p:ph type="body" sz="quarter" idx="22" hasCustomPrompt="1"/>
          </p:nvPr>
        </p:nvSpPr>
        <p:spPr>
          <a:xfrm>
            <a:off x="2637747" y="4634331"/>
            <a:ext cx="1183179" cy="492025"/>
          </a:xfrm>
          <a:prstGeom prst="rect">
            <a:avLst/>
          </a:prstGeom>
        </p:spPr>
        <p:txBody>
          <a:bodyPr rtlCol="0" anchor="ctr">
            <a:noAutofit/>
          </a:bodyPr>
          <a:lstStyle>
            <a:lvl1pPr marL="0" indent="0" algn="ctr">
              <a:lnSpc>
                <a:spcPct val="100000"/>
              </a:lnSpc>
              <a:buNone/>
              <a:defRPr sz="1050" cap="none" spc="0" baseline="0">
                <a:solidFill>
                  <a:schemeClr val="tx1"/>
                </a:solidFill>
                <a:latin typeface="+mn-lt"/>
              </a:defRPr>
            </a:lvl1pPr>
          </a:lstStyle>
          <a:p>
            <a:pPr lvl="0" rtl="0"/>
            <a:r>
              <a:rPr lang="en-GB" noProof="0"/>
              <a:t>Click to add name</a:t>
            </a:r>
          </a:p>
        </p:txBody>
      </p:sp>
      <p:sp>
        <p:nvSpPr>
          <p:cNvPr id="19" name="Text Placeholder 14">
            <a:extLst>
              <a:ext uri="{FF2B5EF4-FFF2-40B4-BE49-F238E27FC236}">
                <a16:creationId xmlns:a16="http://schemas.microsoft.com/office/drawing/2014/main" id="{6718CC56-7B04-41D0-A320-CCCDC20D7615}"/>
              </a:ext>
            </a:extLst>
          </p:cNvPr>
          <p:cNvSpPr>
            <a:spLocks noGrp="1"/>
          </p:cNvSpPr>
          <p:nvPr>
            <p:ph type="body" sz="quarter" idx="21" hasCustomPrompt="1"/>
          </p:nvPr>
        </p:nvSpPr>
        <p:spPr>
          <a:xfrm>
            <a:off x="4175224" y="4459860"/>
            <a:ext cx="1183179" cy="492025"/>
          </a:xfrm>
          <a:prstGeom prst="rect">
            <a:avLst/>
          </a:prstGeom>
        </p:spPr>
        <p:txBody>
          <a:bodyPr rtlCol="0" anchor="ctr">
            <a:noAutofit/>
          </a:bodyPr>
          <a:lstStyle>
            <a:lvl1pPr marL="0" indent="0" algn="ctr">
              <a:lnSpc>
                <a:spcPct val="100000"/>
              </a:lnSpc>
              <a:buNone/>
              <a:defRPr sz="1050" cap="none" spc="0" baseline="0">
                <a:solidFill>
                  <a:schemeClr val="tx1"/>
                </a:solidFill>
                <a:latin typeface="+mn-lt"/>
              </a:defRPr>
            </a:lvl1pPr>
          </a:lstStyle>
          <a:p>
            <a:pPr lvl="0" rtl="0"/>
            <a:r>
              <a:rPr lang="en-GB" noProof="0"/>
              <a:t>Click to add name</a:t>
            </a:r>
          </a:p>
        </p:txBody>
      </p:sp>
      <p:sp>
        <p:nvSpPr>
          <p:cNvPr id="21" name="Text Placeholder 14">
            <a:extLst>
              <a:ext uri="{FF2B5EF4-FFF2-40B4-BE49-F238E27FC236}">
                <a16:creationId xmlns:a16="http://schemas.microsoft.com/office/drawing/2014/main" id="{778E1C09-B7DB-4CE7-A5B9-90BCF54448B8}"/>
              </a:ext>
            </a:extLst>
          </p:cNvPr>
          <p:cNvSpPr>
            <a:spLocks noGrp="1"/>
          </p:cNvSpPr>
          <p:nvPr>
            <p:ph type="body" sz="quarter" idx="23" hasCustomPrompt="1"/>
          </p:nvPr>
        </p:nvSpPr>
        <p:spPr>
          <a:xfrm>
            <a:off x="6552714" y="4321788"/>
            <a:ext cx="1183179" cy="492025"/>
          </a:xfrm>
          <a:prstGeom prst="rect">
            <a:avLst/>
          </a:prstGeom>
        </p:spPr>
        <p:txBody>
          <a:bodyPr rtlCol="0" anchor="ctr">
            <a:noAutofit/>
          </a:bodyPr>
          <a:lstStyle>
            <a:lvl1pPr marL="0" indent="0" algn="ctr">
              <a:lnSpc>
                <a:spcPct val="100000"/>
              </a:lnSpc>
              <a:buNone/>
              <a:defRPr sz="1050" cap="none" spc="0" baseline="0">
                <a:solidFill>
                  <a:schemeClr val="tx1"/>
                </a:solidFill>
                <a:latin typeface="+mn-lt"/>
              </a:defRPr>
            </a:lvl1pPr>
          </a:lstStyle>
          <a:p>
            <a:pPr lvl="0" rtl="0"/>
            <a:r>
              <a:rPr lang="en-GB" noProof="0"/>
              <a:t>Click to add name</a:t>
            </a:r>
          </a:p>
        </p:txBody>
      </p:sp>
      <p:sp>
        <p:nvSpPr>
          <p:cNvPr id="16" name="Text Placeholder 14">
            <a:extLst>
              <a:ext uri="{FF2B5EF4-FFF2-40B4-BE49-F238E27FC236}">
                <a16:creationId xmlns:a16="http://schemas.microsoft.com/office/drawing/2014/main" id="{7CFA026C-42CE-4C20-9DDE-417FDF6CB43D}"/>
              </a:ext>
            </a:extLst>
          </p:cNvPr>
          <p:cNvSpPr>
            <a:spLocks noGrp="1"/>
          </p:cNvSpPr>
          <p:nvPr>
            <p:ph type="body" sz="quarter" idx="17" hasCustomPrompt="1"/>
          </p:nvPr>
        </p:nvSpPr>
        <p:spPr>
          <a:xfrm>
            <a:off x="5242517" y="5468790"/>
            <a:ext cx="1706965" cy="492025"/>
          </a:xfrm>
          <a:prstGeom prst="rect">
            <a:avLst/>
          </a:prstGeom>
        </p:spPr>
        <p:txBody>
          <a:bodyPr rtlCol="0" anchor="ctr">
            <a:normAutofit/>
          </a:bodyPr>
          <a:lstStyle>
            <a:lvl1pPr marL="0" indent="0" algn="ctr">
              <a:lnSpc>
                <a:spcPct val="100000"/>
              </a:lnSpc>
              <a:buNone/>
              <a:defRPr sz="1400" cap="all" spc="0" baseline="0">
                <a:solidFill>
                  <a:schemeClr val="tx1"/>
                </a:solidFill>
                <a:latin typeface="+mj-lt"/>
              </a:defRPr>
            </a:lvl1pPr>
          </a:lstStyle>
          <a:p>
            <a:pPr lvl="0" rtl="0"/>
            <a:r>
              <a:rPr lang="en-GB" noProof="0"/>
              <a:t>Click to add name</a:t>
            </a:r>
          </a:p>
        </p:txBody>
      </p:sp>
      <p:sp>
        <p:nvSpPr>
          <p:cNvPr id="22" name="Text Placeholder 14">
            <a:extLst>
              <a:ext uri="{FF2B5EF4-FFF2-40B4-BE49-F238E27FC236}">
                <a16:creationId xmlns:a16="http://schemas.microsoft.com/office/drawing/2014/main" id="{0AFAA95F-1461-496C-BAB4-D5D0594554FF}"/>
              </a:ext>
            </a:extLst>
          </p:cNvPr>
          <p:cNvSpPr>
            <a:spLocks noGrp="1"/>
          </p:cNvSpPr>
          <p:nvPr>
            <p:ph type="body" sz="quarter" idx="24" hasCustomPrompt="1"/>
          </p:nvPr>
        </p:nvSpPr>
        <p:spPr>
          <a:xfrm>
            <a:off x="7801857" y="5195673"/>
            <a:ext cx="1183179" cy="492025"/>
          </a:xfrm>
          <a:prstGeom prst="rect">
            <a:avLst/>
          </a:prstGeom>
        </p:spPr>
        <p:txBody>
          <a:bodyPr rtlCol="0" anchor="ctr">
            <a:noAutofit/>
          </a:bodyPr>
          <a:lstStyle>
            <a:lvl1pPr marL="0" indent="0" algn="ctr">
              <a:lnSpc>
                <a:spcPct val="100000"/>
              </a:lnSpc>
              <a:buNone/>
              <a:defRPr sz="1050" cap="none" spc="0" baseline="0">
                <a:solidFill>
                  <a:schemeClr val="tx1"/>
                </a:solidFill>
                <a:latin typeface="+mn-lt"/>
              </a:defRPr>
            </a:lvl1pPr>
          </a:lstStyle>
          <a:p>
            <a:pPr lvl="0" rtl="0"/>
            <a:r>
              <a:rPr lang="en-GB" noProof="0"/>
              <a:t>Click to add name</a:t>
            </a:r>
          </a:p>
        </p:txBody>
      </p:sp>
      <p:sp>
        <p:nvSpPr>
          <p:cNvPr id="31" name="Date Placeholder 2">
            <a:extLst>
              <a:ext uri="{FF2B5EF4-FFF2-40B4-BE49-F238E27FC236}">
                <a16:creationId xmlns:a16="http://schemas.microsoft.com/office/drawing/2014/main" id="{B8C04945-62C9-4964-8891-6D30EA90D21A}"/>
              </a:ext>
            </a:extLst>
          </p:cNvPr>
          <p:cNvSpPr>
            <a:spLocks noGrp="1"/>
          </p:cNvSpPr>
          <p:nvPr>
            <p:ph type="dt" sz="half" idx="10"/>
          </p:nvPr>
        </p:nvSpPr>
        <p:spPr>
          <a:xfrm>
            <a:off x="838200" y="6356350"/>
            <a:ext cx="2743200" cy="365125"/>
          </a:xfrm>
        </p:spPr>
        <p:txBody>
          <a:bodyPr rtlCol="0"/>
          <a:lstStyle>
            <a:lvl1pPr>
              <a:defRPr sz="900"/>
            </a:lvl1pPr>
          </a:lstStyle>
          <a:p>
            <a:pPr rtl="0"/>
            <a:r>
              <a:rPr lang="en-GB" noProof="0"/>
              <a:t>20XX</a:t>
            </a:r>
          </a:p>
        </p:txBody>
      </p:sp>
      <p:sp>
        <p:nvSpPr>
          <p:cNvPr id="32" name="Footer Placeholder 3">
            <a:extLst>
              <a:ext uri="{FF2B5EF4-FFF2-40B4-BE49-F238E27FC236}">
                <a16:creationId xmlns:a16="http://schemas.microsoft.com/office/drawing/2014/main" id="{51029B8B-F669-4889-98DD-901661178D55}"/>
              </a:ext>
            </a:extLst>
          </p:cNvPr>
          <p:cNvSpPr>
            <a:spLocks noGrp="1"/>
          </p:cNvSpPr>
          <p:nvPr>
            <p:ph type="ftr" sz="quarter" idx="11"/>
          </p:nvPr>
        </p:nvSpPr>
        <p:spPr>
          <a:xfrm>
            <a:off x="4038600" y="6356350"/>
            <a:ext cx="4114800" cy="365125"/>
          </a:xfrm>
        </p:spPr>
        <p:txBody>
          <a:bodyPr rtlCol="0"/>
          <a:lstStyle>
            <a:lvl1pPr>
              <a:defRPr sz="900"/>
            </a:lvl1pPr>
          </a:lstStyle>
          <a:p>
            <a:pPr rtl="0"/>
            <a:r>
              <a:rPr lang="en-GB" noProof="0"/>
              <a:t>Pitch Deck</a:t>
            </a:r>
          </a:p>
        </p:txBody>
      </p:sp>
      <p:sp>
        <p:nvSpPr>
          <p:cNvPr id="33" name="Slide Number Placeholder 4">
            <a:extLst>
              <a:ext uri="{FF2B5EF4-FFF2-40B4-BE49-F238E27FC236}">
                <a16:creationId xmlns:a16="http://schemas.microsoft.com/office/drawing/2014/main" id="{7A0B84D6-438D-4B3B-B52C-6F5EC159BC73}"/>
              </a:ext>
            </a:extLst>
          </p:cNvPr>
          <p:cNvSpPr>
            <a:spLocks noGrp="1"/>
          </p:cNvSpPr>
          <p:nvPr>
            <p:ph type="sldNum" sz="quarter" idx="12"/>
          </p:nvPr>
        </p:nvSpPr>
        <p:spPr>
          <a:xfrm>
            <a:off x="8610600" y="6356350"/>
            <a:ext cx="2743200" cy="365125"/>
          </a:xfrm>
        </p:spPr>
        <p:txBody>
          <a:bodyPr rtlCol="0"/>
          <a:lstStyle>
            <a:lvl1pPr>
              <a:defRPr sz="900"/>
            </a:lvl1pPr>
          </a:lstStyle>
          <a:p>
            <a:pPr rtl="0"/>
            <a:fld id="{B5CEABB6-07DC-46E8-9B57-56EC44A396E5}" type="slidenum">
              <a:rPr lang="en-GB" noProof="0" smtClean="0"/>
              <a:t>‹#›</a:t>
            </a:fld>
            <a:endParaRPr lang="en-GB" noProof="0"/>
          </a:p>
        </p:txBody>
      </p:sp>
    </p:spTree>
    <p:extLst>
      <p:ext uri="{BB962C8B-B14F-4D97-AF65-F5344CB8AC3E}">
        <p14:creationId xmlns:p14="http://schemas.microsoft.com/office/powerpoint/2010/main" val="40262508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AE202E03-5C65-4305-B969-65220AD41002}"/>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8301" r="41825" b="23071"/>
          <a:stretch/>
        </p:blipFill>
        <p:spPr>
          <a:xfrm flipH="1">
            <a:off x="0" y="0"/>
            <a:ext cx="5441888" cy="6858000"/>
          </a:xfrm>
          <a:custGeom>
            <a:avLst/>
            <a:gdLst>
              <a:gd name="connsiteX0" fmla="*/ 5441888 w 5441888"/>
              <a:gd name="connsiteY0" fmla="*/ 0 h 6858000"/>
              <a:gd name="connsiteX1" fmla="*/ 0 w 5441888"/>
              <a:gd name="connsiteY1" fmla="*/ 0 h 6858000"/>
              <a:gd name="connsiteX2" fmla="*/ 0 w 5441888"/>
              <a:gd name="connsiteY2" fmla="*/ 6858000 h 6858000"/>
              <a:gd name="connsiteX3" fmla="*/ 5441888 w 54418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41888" h="6858000">
                <a:moveTo>
                  <a:pt x="5441888" y="0"/>
                </a:moveTo>
                <a:lnTo>
                  <a:pt x="0" y="0"/>
                </a:lnTo>
                <a:lnTo>
                  <a:pt x="0" y="6858000"/>
                </a:lnTo>
                <a:lnTo>
                  <a:pt x="5441888" y="6858000"/>
                </a:lnTo>
                <a:close/>
              </a:path>
            </a:pathLst>
          </a:custGeom>
        </p:spPr>
      </p:pic>
      <p:sp>
        <p:nvSpPr>
          <p:cNvPr id="19" name="Title 1">
            <a:extLst>
              <a:ext uri="{FF2B5EF4-FFF2-40B4-BE49-F238E27FC236}">
                <a16:creationId xmlns:a16="http://schemas.microsoft.com/office/drawing/2014/main" id="{1E1C8C6D-0530-475B-A7F7-0E00C33ACFEB}"/>
              </a:ext>
            </a:extLst>
          </p:cNvPr>
          <p:cNvSpPr>
            <a:spLocks noGrp="1"/>
          </p:cNvSpPr>
          <p:nvPr>
            <p:ph type="title" hasCustomPrompt="1"/>
          </p:nvPr>
        </p:nvSpPr>
        <p:spPr>
          <a:xfrm>
            <a:off x="5920169" y="1152771"/>
            <a:ext cx="5431971" cy="846301"/>
          </a:xfrm>
        </p:spPr>
        <p:txBody>
          <a:bodyPr rtlCol="0" anchor="t">
            <a:normAutofit/>
          </a:bodyPr>
          <a:lstStyle>
            <a:lvl1pPr>
              <a:defRPr lang="en-US" sz="2800" kern="1200" cap="all" spc="150" baseline="0" dirty="0">
                <a:solidFill>
                  <a:schemeClr val="tx1"/>
                </a:solidFill>
                <a:latin typeface="+mj-lt"/>
                <a:ea typeface="+mj-ea"/>
                <a:cs typeface="+mj-cs"/>
              </a:defRPr>
            </a:lvl1pPr>
          </a:lstStyle>
          <a:p>
            <a:pPr rtl="0"/>
            <a:r>
              <a:rPr lang="en-GB" noProof="0"/>
              <a:t>CLICK TO EDIT MASTER TITLE STYLE</a:t>
            </a:r>
          </a:p>
        </p:txBody>
      </p:sp>
      <p:sp>
        <p:nvSpPr>
          <p:cNvPr id="20" name="Text Placeholder 15">
            <a:extLst>
              <a:ext uri="{FF2B5EF4-FFF2-40B4-BE49-F238E27FC236}">
                <a16:creationId xmlns:a16="http://schemas.microsoft.com/office/drawing/2014/main" id="{3D2778A3-7084-4333-8349-03B1FEB5FE75}"/>
              </a:ext>
            </a:extLst>
          </p:cNvPr>
          <p:cNvSpPr>
            <a:spLocks noGrp="1"/>
          </p:cNvSpPr>
          <p:nvPr>
            <p:ph type="body" sz="quarter" idx="13" hasCustomPrompt="1"/>
          </p:nvPr>
        </p:nvSpPr>
        <p:spPr>
          <a:xfrm>
            <a:off x="5922254" y="2469515"/>
            <a:ext cx="5433204" cy="365125"/>
          </a:xfrm>
        </p:spPr>
        <p:txBody>
          <a:bodyPr rtlCol="0">
            <a:normAutofit/>
          </a:bodyPr>
          <a:lstStyle>
            <a:lvl1pPr marL="0" indent="0">
              <a:buNone/>
              <a:defRPr lang="en-US" sz="2000" kern="1200" cap="all" spc="150" baseline="0" dirty="0">
                <a:solidFill>
                  <a:schemeClr val="tx1"/>
                </a:solidFill>
                <a:latin typeface="+mj-lt"/>
                <a:ea typeface="+mj-ea"/>
                <a:cs typeface="+mj-cs"/>
              </a:defRPr>
            </a:lvl1pPr>
          </a:lstStyle>
          <a:p>
            <a:pPr lvl="0" rtl="0"/>
            <a:r>
              <a:rPr lang="en-GB" noProof="0"/>
              <a:t>CLICK TO ADD SUBTITLE</a:t>
            </a:r>
          </a:p>
        </p:txBody>
      </p:sp>
      <p:sp>
        <p:nvSpPr>
          <p:cNvPr id="25" name="Text Placeholder 18">
            <a:extLst>
              <a:ext uri="{FF2B5EF4-FFF2-40B4-BE49-F238E27FC236}">
                <a16:creationId xmlns:a16="http://schemas.microsoft.com/office/drawing/2014/main" id="{70ED2545-F96B-400C-B6F4-F1D2D83B7243}"/>
              </a:ext>
            </a:extLst>
          </p:cNvPr>
          <p:cNvSpPr>
            <a:spLocks noGrp="1"/>
          </p:cNvSpPr>
          <p:nvPr>
            <p:ph type="body" sz="quarter" idx="15" hasCustomPrompt="1"/>
          </p:nvPr>
        </p:nvSpPr>
        <p:spPr>
          <a:xfrm>
            <a:off x="5921828" y="2798940"/>
            <a:ext cx="5431971" cy="557950"/>
          </a:xfrm>
        </p:spPr>
        <p:txBody>
          <a:bodyPr rtlCol="0">
            <a:normAutofit/>
          </a:bodyPr>
          <a:lstStyle>
            <a:lvl1pPr marL="0" indent="0">
              <a:lnSpc>
                <a:spcPct val="100000"/>
              </a:lnSpc>
              <a:buFont typeface="Arial" panose="020B0604020202020204" pitchFamily="34" charset="0"/>
              <a:buNone/>
              <a:defRPr sz="1400">
                <a:solidFill>
                  <a:schemeClr val="tx1"/>
                </a:solidFill>
              </a:defRPr>
            </a:lvl1pPr>
          </a:lstStyle>
          <a:p>
            <a:pPr lvl="0" rtl="0"/>
            <a:r>
              <a:rPr lang="en-GB" noProof="0"/>
              <a:t>Click to add text</a:t>
            </a:r>
          </a:p>
        </p:txBody>
      </p:sp>
      <p:sp>
        <p:nvSpPr>
          <p:cNvPr id="26" name="Text Placeholder 15">
            <a:extLst>
              <a:ext uri="{FF2B5EF4-FFF2-40B4-BE49-F238E27FC236}">
                <a16:creationId xmlns:a16="http://schemas.microsoft.com/office/drawing/2014/main" id="{4A2FECA2-3808-47DC-84EB-CD3395C2052D}"/>
              </a:ext>
            </a:extLst>
          </p:cNvPr>
          <p:cNvSpPr>
            <a:spLocks noGrp="1"/>
          </p:cNvSpPr>
          <p:nvPr>
            <p:ph type="body" sz="quarter" idx="23" hasCustomPrompt="1"/>
          </p:nvPr>
        </p:nvSpPr>
        <p:spPr>
          <a:xfrm>
            <a:off x="5922254" y="3569311"/>
            <a:ext cx="5433204" cy="365125"/>
          </a:xfrm>
        </p:spPr>
        <p:txBody>
          <a:bodyPr rtlCol="0">
            <a:normAutofit/>
          </a:bodyPr>
          <a:lstStyle>
            <a:lvl1pPr marL="0" indent="0">
              <a:buNone/>
              <a:defRPr lang="en-US" sz="2000" kern="1200" cap="all" spc="150" baseline="0" dirty="0">
                <a:solidFill>
                  <a:schemeClr val="tx1"/>
                </a:solidFill>
                <a:latin typeface="+mj-lt"/>
                <a:ea typeface="+mj-ea"/>
                <a:cs typeface="+mj-cs"/>
              </a:defRPr>
            </a:lvl1pPr>
          </a:lstStyle>
          <a:p>
            <a:pPr lvl="0" rtl="0"/>
            <a:r>
              <a:rPr lang="en-GB" noProof="0"/>
              <a:t>CLICK TO ADD SUBTITLE</a:t>
            </a:r>
          </a:p>
        </p:txBody>
      </p:sp>
      <p:sp>
        <p:nvSpPr>
          <p:cNvPr id="27" name="Text Placeholder 18">
            <a:extLst>
              <a:ext uri="{FF2B5EF4-FFF2-40B4-BE49-F238E27FC236}">
                <a16:creationId xmlns:a16="http://schemas.microsoft.com/office/drawing/2014/main" id="{24393B9A-03C4-45C1-8172-F8B354458A48}"/>
              </a:ext>
            </a:extLst>
          </p:cNvPr>
          <p:cNvSpPr>
            <a:spLocks noGrp="1"/>
          </p:cNvSpPr>
          <p:nvPr>
            <p:ph type="body" sz="quarter" idx="24" hasCustomPrompt="1"/>
          </p:nvPr>
        </p:nvSpPr>
        <p:spPr>
          <a:xfrm>
            <a:off x="5921828" y="3898736"/>
            <a:ext cx="5431971" cy="557950"/>
          </a:xfrm>
        </p:spPr>
        <p:txBody>
          <a:bodyPr rtlCol="0">
            <a:normAutofit/>
          </a:bodyPr>
          <a:lstStyle>
            <a:lvl1pPr marL="0" indent="0">
              <a:lnSpc>
                <a:spcPct val="100000"/>
              </a:lnSpc>
              <a:buFont typeface="Arial" panose="020B0604020202020204" pitchFamily="34" charset="0"/>
              <a:buNone/>
              <a:defRPr sz="1400">
                <a:solidFill>
                  <a:schemeClr val="tx1"/>
                </a:solidFill>
              </a:defRPr>
            </a:lvl1pPr>
          </a:lstStyle>
          <a:p>
            <a:pPr lvl="0" rtl="0"/>
            <a:r>
              <a:rPr lang="en-GB" noProof="0"/>
              <a:t>Click to add text</a:t>
            </a:r>
          </a:p>
        </p:txBody>
      </p:sp>
      <p:sp>
        <p:nvSpPr>
          <p:cNvPr id="28" name="Text Placeholder 15">
            <a:extLst>
              <a:ext uri="{FF2B5EF4-FFF2-40B4-BE49-F238E27FC236}">
                <a16:creationId xmlns:a16="http://schemas.microsoft.com/office/drawing/2014/main" id="{18EC24A5-B4A5-4BAB-AE40-30EB69D6EF73}"/>
              </a:ext>
            </a:extLst>
          </p:cNvPr>
          <p:cNvSpPr>
            <a:spLocks noGrp="1"/>
          </p:cNvSpPr>
          <p:nvPr>
            <p:ph type="body" sz="quarter" idx="25" hasCustomPrompt="1"/>
          </p:nvPr>
        </p:nvSpPr>
        <p:spPr>
          <a:xfrm>
            <a:off x="5922254" y="4669107"/>
            <a:ext cx="5433204" cy="365125"/>
          </a:xfrm>
        </p:spPr>
        <p:txBody>
          <a:bodyPr rtlCol="0">
            <a:normAutofit/>
          </a:bodyPr>
          <a:lstStyle>
            <a:lvl1pPr marL="0" indent="0">
              <a:buNone/>
              <a:defRPr lang="en-US" sz="2000" kern="1200" cap="all" spc="150" baseline="0" dirty="0">
                <a:solidFill>
                  <a:schemeClr val="tx1"/>
                </a:solidFill>
                <a:latin typeface="+mj-lt"/>
                <a:ea typeface="+mj-ea"/>
                <a:cs typeface="+mj-cs"/>
              </a:defRPr>
            </a:lvl1pPr>
          </a:lstStyle>
          <a:p>
            <a:pPr lvl="0" rtl="0"/>
            <a:r>
              <a:rPr lang="en-GB" noProof="0"/>
              <a:t>CLICK TO ADD SUBTITLE</a:t>
            </a:r>
          </a:p>
        </p:txBody>
      </p:sp>
      <p:sp>
        <p:nvSpPr>
          <p:cNvPr id="29" name="Text Placeholder 18">
            <a:extLst>
              <a:ext uri="{FF2B5EF4-FFF2-40B4-BE49-F238E27FC236}">
                <a16:creationId xmlns:a16="http://schemas.microsoft.com/office/drawing/2014/main" id="{726F36C0-4E6A-4A10-960D-11D78D044478}"/>
              </a:ext>
            </a:extLst>
          </p:cNvPr>
          <p:cNvSpPr>
            <a:spLocks noGrp="1"/>
          </p:cNvSpPr>
          <p:nvPr>
            <p:ph type="body" sz="quarter" idx="26" hasCustomPrompt="1"/>
          </p:nvPr>
        </p:nvSpPr>
        <p:spPr>
          <a:xfrm>
            <a:off x="5921828" y="4998532"/>
            <a:ext cx="5431971" cy="557950"/>
          </a:xfrm>
        </p:spPr>
        <p:txBody>
          <a:bodyPr rtlCol="0">
            <a:normAutofit/>
          </a:bodyPr>
          <a:lstStyle>
            <a:lvl1pPr marL="0" indent="0">
              <a:lnSpc>
                <a:spcPct val="100000"/>
              </a:lnSpc>
              <a:buFont typeface="Arial" panose="020B0604020202020204" pitchFamily="34" charset="0"/>
              <a:buNone/>
              <a:defRPr sz="1400">
                <a:solidFill>
                  <a:schemeClr val="tx1"/>
                </a:solidFill>
              </a:defRPr>
            </a:lvl1pPr>
          </a:lstStyle>
          <a:p>
            <a:pPr lvl="0" rtl="0"/>
            <a:r>
              <a:rPr lang="en-GB" noProof="0"/>
              <a:t>Click to add text</a:t>
            </a:r>
          </a:p>
        </p:txBody>
      </p:sp>
      <p:sp>
        <p:nvSpPr>
          <p:cNvPr id="21" name="Date Placeholder 6">
            <a:extLst>
              <a:ext uri="{FF2B5EF4-FFF2-40B4-BE49-F238E27FC236}">
                <a16:creationId xmlns:a16="http://schemas.microsoft.com/office/drawing/2014/main" id="{71F34533-9677-48AF-9374-976825F4BB7E}"/>
              </a:ext>
            </a:extLst>
          </p:cNvPr>
          <p:cNvSpPr>
            <a:spLocks noGrp="1"/>
          </p:cNvSpPr>
          <p:nvPr>
            <p:ph type="dt" sz="half" idx="10"/>
          </p:nvPr>
        </p:nvSpPr>
        <p:spPr>
          <a:xfrm>
            <a:off x="838200" y="6356350"/>
            <a:ext cx="2743200" cy="365125"/>
          </a:xfrm>
        </p:spPr>
        <p:txBody>
          <a:bodyPr rtlCol="0"/>
          <a:lstStyle>
            <a:lvl1pPr>
              <a:defRPr sz="900"/>
            </a:lvl1pPr>
          </a:lstStyle>
          <a:p>
            <a:pPr rtl="0"/>
            <a:r>
              <a:rPr lang="en-GB" noProof="0"/>
              <a:t>20XX</a:t>
            </a:r>
          </a:p>
        </p:txBody>
      </p:sp>
      <p:sp>
        <p:nvSpPr>
          <p:cNvPr id="22" name="Footer Placeholder 7">
            <a:extLst>
              <a:ext uri="{FF2B5EF4-FFF2-40B4-BE49-F238E27FC236}">
                <a16:creationId xmlns:a16="http://schemas.microsoft.com/office/drawing/2014/main" id="{4FAB8A26-B99E-4F96-8327-A932A14F2C03}"/>
              </a:ext>
            </a:extLst>
          </p:cNvPr>
          <p:cNvSpPr>
            <a:spLocks noGrp="1"/>
          </p:cNvSpPr>
          <p:nvPr>
            <p:ph type="ftr" sz="quarter" idx="11"/>
          </p:nvPr>
        </p:nvSpPr>
        <p:spPr>
          <a:xfrm>
            <a:off x="4038600" y="6356350"/>
            <a:ext cx="4114800" cy="365125"/>
          </a:xfrm>
        </p:spPr>
        <p:txBody>
          <a:bodyPr rtlCol="0"/>
          <a:lstStyle>
            <a:lvl1pPr>
              <a:defRPr sz="900"/>
            </a:lvl1pPr>
          </a:lstStyle>
          <a:p>
            <a:pPr rtl="0"/>
            <a:r>
              <a:rPr lang="en-GB" noProof="0"/>
              <a:t>Pitch Deck</a:t>
            </a:r>
          </a:p>
        </p:txBody>
      </p:sp>
      <p:sp>
        <p:nvSpPr>
          <p:cNvPr id="24" name="Slide Number Placeholder 8">
            <a:extLst>
              <a:ext uri="{FF2B5EF4-FFF2-40B4-BE49-F238E27FC236}">
                <a16:creationId xmlns:a16="http://schemas.microsoft.com/office/drawing/2014/main" id="{EB0962D2-BCC3-48AB-A769-2A7327D29191}"/>
              </a:ext>
            </a:extLst>
          </p:cNvPr>
          <p:cNvSpPr>
            <a:spLocks noGrp="1"/>
          </p:cNvSpPr>
          <p:nvPr>
            <p:ph type="sldNum" sz="quarter" idx="12"/>
          </p:nvPr>
        </p:nvSpPr>
        <p:spPr>
          <a:xfrm>
            <a:off x="8610600" y="6356350"/>
            <a:ext cx="2743200" cy="365125"/>
          </a:xfrm>
        </p:spPr>
        <p:txBody>
          <a:bodyPr rtlCol="0"/>
          <a:lstStyle>
            <a:lvl1pPr>
              <a:defRPr sz="900"/>
            </a:lvl1pPr>
          </a:lstStyle>
          <a:p>
            <a:pPr rtl="0"/>
            <a:fld id="{B5CEABB6-07DC-46E8-9B57-56EC44A396E5}" type="slidenum">
              <a:rPr lang="en-GB" noProof="0" smtClean="0"/>
              <a:t>‹#›</a:t>
            </a:fld>
            <a:endParaRPr lang="en-GB" noProof="0"/>
          </a:p>
        </p:txBody>
      </p:sp>
    </p:spTree>
    <p:extLst>
      <p:ext uri="{BB962C8B-B14F-4D97-AF65-F5344CB8AC3E}">
        <p14:creationId xmlns:p14="http://schemas.microsoft.com/office/powerpoint/2010/main" val="2376933483"/>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rtlCol="0">
            <a:normAutofit/>
          </a:bodyPr>
          <a:lstStyle>
            <a:lvl1pPr algn="l">
              <a:defRPr lang="en-US" sz="2800" kern="1200" spc="150" baseline="0" dirty="0">
                <a:solidFill>
                  <a:schemeClr val="tx1"/>
                </a:solidFill>
                <a:latin typeface="+mj-lt"/>
                <a:ea typeface="+mj-ea"/>
                <a:cs typeface="+mj-cs"/>
              </a:defRPr>
            </a:lvl1pPr>
          </a:lstStyle>
          <a:p>
            <a:pPr rtl="0"/>
            <a:r>
              <a:rPr lang="en-GB" noProof="0"/>
              <a:t>CLICK TO EDIT MASTER TITLE STYLE</a:t>
            </a:r>
          </a:p>
        </p:txBody>
      </p:sp>
      <p:sp>
        <p:nvSpPr>
          <p:cNvPr id="15" name="Text Placeholder 14">
            <a:extLst>
              <a:ext uri="{FF2B5EF4-FFF2-40B4-BE49-F238E27FC236}">
                <a16:creationId xmlns:a16="http://schemas.microsoft.com/office/drawing/2014/main" id="{B250D272-9B39-4C2D-B0F5-21010D11E437}"/>
              </a:ext>
            </a:extLst>
          </p:cNvPr>
          <p:cNvSpPr>
            <a:spLocks noGrp="1"/>
          </p:cNvSpPr>
          <p:nvPr>
            <p:ph type="body" sz="quarter" idx="16"/>
          </p:nvPr>
        </p:nvSpPr>
        <p:spPr>
          <a:xfrm>
            <a:off x="748749" y="1361938"/>
            <a:ext cx="6765925" cy="496888"/>
          </a:xfrm>
        </p:spPr>
        <p:txBody>
          <a:bodyPr rtlCol="0">
            <a:noAutofit/>
          </a:bodyPr>
          <a:lstStyle>
            <a:lvl1pPr marL="0" indent="0">
              <a:buNone/>
              <a:defRPr sz="1800"/>
            </a:lvl1pPr>
            <a:lvl2pPr marL="457200" indent="0">
              <a:buNone/>
              <a:defRPr sz="1800"/>
            </a:lvl2pPr>
            <a:lvl3pPr marL="914400" indent="0">
              <a:buNone/>
              <a:defRPr sz="1600"/>
            </a:lvl3pPr>
            <a:lvl4pPr marL="1371600" indent="0">
              <a:buNone/>
              <a:defRPr sz="1400"/>
            </a:lvl4pPr>
            <a:lvl5pPr marL="1828800" indent="0">
              <a:buNone/>
              <a:defRPr sz="1400"/>
            </a:lvl5pPr>
          </a:lstStyle>
          <a:p>
            <a:pPr lvl="0" rtl="0"/>
            <a:r>
              <a:rPr lang="en-GB" noProof="0"/>
              <a:t>Click to edit Master text styles</a:t>
            </a:r>
          </a:p>
        </p:txBody>
      </p:sp>
      <p:sp>
        <p:nvSpPr>
          <p:cNvPr id="7" name="Chart Placeholder 6">
            <a:extLst>
              <a:ext uri="{FF2B5EF4-FFF2-40B4-BE49-F238E27FC236}">
                <a16:creationId xmlns:a16="http://schemas.microsoft.com/office/drawing/2014/main" id="{08AF2DB4-A973-4307-B59C-6058A138835C}"/>
              </a:ext>
            </a:extLst>
          </p:cNvPr>
          <p:cNvSpPr>
            <a:spLocks noGrp="1"/>
          </p:cNvSpPr>
          <p:nvPr>
            <p:ph type="chart" sz="quarter" idx="13"/>
          </p:nvPr>
        </p:nvSpPr>
        <p:spPr>
          <a:xfrm>
            <a:off x="838200" y="2286002"/>
            <a:ext cx="6094270" cy="3542143"/>
          </a:xfrm>
        </p:spPr>
        <p:txBody>
          <a:bodyPr rtlCol="0"/>
          <a:lstStyle/>
          <a:p>
            <a:pPr rtl="0"/>
            <a:r>
              <a:rPr lang="en-GB" noProof="0"/>
              <a:t>Click icon to add chart</a:t>
            </a:r>
          </a:p>
        </p:txBody>
      </p:sp>
      <p:sp>
        <p:nvSpPr>
          <p:cNvPr id="11" name="Text Placeholder 10">
            <a:extLst>
              <a:ext uri="{FF2B5EF4-FFF2-40B4-BE49-F238E27FC236}">
                <a16:creationId xmlns:a16="http://schemas.microsoft.com/office/drawing/2014/main" id="{339C283A-EC40-421C-8A0E-F9A3161C8890}"/>
              </a:ext>
            </a:extLst>
          </p:cNvPr>
          <p:cNvSpPr>
            <a:spLocks noGrp="1"/>
          </p:cNvSpPr>
          <p:nvPr>
            <p:ph type="body" sz="quarter" idx="14"/>
          </p:nvPr>
        </p:nvSpPr>
        <p:spPr>
          <a:xfrm>
            <a:off x="7858125" y="2284624"/>
            <a:ext cx="3147332" cy="306388"/>
          </a:xfrm>
        </p:spPr>
        <p:txBody>
          <a:bodyPr rtlCol="0">
            <a:noAutofit/>
          </a:bodyPr>
          <a:lstStyle>
            <a:lvl1pPr marL="0" indent="0">
              <a:buNone/>
              <a:defRPr sz="1400" cap="all" spc="150" baseline="0">
                <a:solidFill>
                  <a:schemeClr val="tx1"/>
                </a:solidFill>
                <a:latin typeface="+mj-lt"/>
              </a:defRPr>
            </a:lvl1pPr>
            <a:lvl2pPr marL="457200" indent="0">
              <a:buNone/>
              <a:defRPr sz="1400"/>
            </a:lvl2pPr>
            <a:lvl3pPr marL="914400" indent="0">
              <a:buNone/>
              <a:defRPr sz="1200"/>
            </a:lvl3pPr>
            <a:lvl4pPr marL="1371600" indent="0">
              <a:buNone/>
              <a:defRPr sz="1100"/>
            </a:lvl4pPr>
            <a:lvl5pPr marL="1828800" indent="0">
              <a:buNone/>
              <a:defRPr sz="1100"/>
            </a:lvl5pPr>
          </a:lstStyle>
          <a:p>
            <a:pPr lvl="0" rtl="0"/>
            <a:r>
              <a:rPr lang="en-GB" noProof="0"/>
              <a:t>Click to edit</a:t>
            </a:r>
          </a:p>
        </p:txBody>
      </p:sp>
      <p:sp>
        <p:nvSpPr>
          <p:cNvPr id="13" name="Content Placeholder 12">
            <a:extLst>
              <a:ext uri="{FF2B5EF4-FFF2-40B4-BE49-F238E27FC236}">
                <a16:creationId xmlns:a16="http://schemas.microsoft.com/office/drawing/2014/main" id="{305CA2B1-D510-4949-A638-C1A064DA41A7}"/>
              </a:ext>
            </a:extLst>
          </p:cNvPr>
          <p:cNvSpPr>
            <a:spLocks noGrp="1"/>
          </p:cNvSpPr>
          <p:nvPr>
            <p:ph sz="quarter" idx="15" hasCustomPrompt="1"/>
          </p:nvPr>
        </p:nvSpPr>
        <p:spPr>
          <a:xfrm>
            <a:off x="7858125" y="2779713"/>
            <a:ext cx="3148013" cy="3095625"/>
          </a:xfrm>
        </p:spPr>
        <p:txBody>
          <a:bodyPr rtlCol="0">
            <a:normAutofit/>
          </a:bodyPr>
          <a:lstStyle>
            <a:lvl1pPr marL="0" indent="0">
              <a:buNone/>
              <a:defRPr sz="1200">
                <a:solidFill>
                  <a:schemeClr val="tx1">
                    <a:lumMod val="65000"/>
                    <a:lumOff val="35000"/>
                  </a:schemeClr>
                </a:solidFill>
              </a:defRPr>
            </a:lvl1pPr>
            <a:lvl2pPr marL="457200" indent="0">
              <a:buNone/>
              <a:defRPr sz="1100">
                <a:solidFill>
                  <a:schemeClr val="tx1">
                    <a:lumMod val="65000"/>
                    <a:lumOff val="35000"/>
                  </a:schemeClr>
                </a:solidFill>
              </a:defRPr>
            </a:lvl2pPr>
            <a:lvl3pPr marL="914400" indent="0">
              <a:buNone/>
              <a:defRPr sz="1050">
                <a:solidFill>
                  <a:schemeClr val="tx1">
                    <a:lumMod val="65000"/>
                    <a:lumOff val="35000"/>
                  </a:schemeClr>
                </a:solidFill>
              </a:defRPr>
            </a:lvl3pPr>
            <a:lvl4pPr marL="1371600" indent="0">
              <a:buNone/>
              <a:defRPr sz="1000">
                <a:solidFill>
                  <a:schemeClr val="tx1">
                    <a:lumMod val="65000"/>
                    <a:lumOff val="35000"/>
                  </a:schemeClr>
                </a:solidFill>
              </a:defRPr>
            </a:lvl4pPr>
            <a:lvl5pPr marL="1828800" indent="0">
              <a:buNone/>
              <a:defRPr sz="1000">
                <a:solidFill>
                  <a:schemeClr val="tx1">
                    <a:lumMod val="65000"/>
                    <a:lumOff val="35000"/>
                  </a:schemeClr>
                </a:solidFill>
              </a:defRPr>
            </a:lvl5pPr>
          </a:lstStyle>
          <a:p>
            <a:pPr lvl="0" rtl="0"/>
            <a:r>
              <a:rPr lang="en-GB" noProof="0"/>
              <a:t>Click to add content</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rtlCol="0"/>
          <a:lstStyle>
            <a:lvl1pPr>
              <a:defRPr sz="900"/>
            </a:lvl1pPr>
          </a:lstStyle>
          <a:p>
            <a:pPr rtl="0"/>
            <a:r>
              <a:rPr lang="en-GB" noProof="0"/>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rtlCol="0"/>
          <a:lstStyle>
            <a:lvl1pPr>
              <a:defRPr sz="900"/>
            </a:lvl1pPr>
          </a:lstStyle>
          <a:p>
            <a:pPr rtl="0"/>
            <a:r>
              <a:rPr lang="en-GB" noProof="0"/>
              <a:t>Pitch Deck</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rtlCol="0"/>
          <a:lstStyle>
            <a:lvl1pPr>
              <a:defRPr sz="900"/>
            </a:lvl1pPr>
          </a:lstStyle>
          <a:p>
            <a:pPr rtl="0"/>
            <a:fld id="{B5CEABB6-07DC-46E8-9B57-56EC44A396E5}" type="slidenum">
              <a:rPr lang="en-GB" noProof="0" smtClean="0"/>
              <a:t>‹#›</a:t>
            </a:fld>
            <a:endParaRPr lang="en-GB" noProof="0"/>
          </a:p>
        </p:txBody>
      </p:sp>
    </p:spTree>
    <p:extLst>
      <p:ext uri="{BB962C8B-B14F-4D97-AF65-F5344CB8AC3E}">
        <p14:creationId xmlns:p14="http://schemas.microsoft.com/office/powerpoint/2010/main" val="34910030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46070C-E825-43D0-99F4-8B4614131131}"/>
              </a:ext>
              <a:ext uri="{C183D7F6-B498-43B3-948B-1728B52AA6E4}">
                <adec:decorative xmlns:adec="http://schemas.microsoft.com/office/drawing/2017/decorative" val="1"/>
              </a:ext>
            </a:extLst>
          </p:cNvPr>
          <p:cNvSpPr/>
          <p:nvPr userDrawn="1"/>
        </p:nvSpPr>
        <p:spPr>
          <a:xfrm>
            <a:off x="0" y="3057683"/>
            <a:ext cx="12191998" cy="20101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a:extLst>
              <a:ext uri="{FF2B5EF4-FFF2-40B4-BE49-F238E27FC236}">
                <a16:creationId xmlns:a16="http://schemas.microsoft.com/office/drawing/2014/main" id="{A1F8C642-49FB-4E16-A3A0-B2ACBEABFFD6}"/>
              </a:ext>
            </a:extLst>
          </p:cNvPr>
          <p:cNvSpPr>
            <a:spLocks noGrp="1"/>
          </p:cNvSpPr>
          <p:nvPr>
            <p:ph type="title" hasCustomPrompt="1"/>
          </p:nvPr>
        </p:nvSpPr>
        <p:spPr/>
        <p:txBody>
          <a:bodyPr rtlCol="0">
            <a:normAutofit/>
          </a:bodyPr>
          <a:lstStyle>
            <a:lvl1pPr algn="l">
              <a:defRPr lang="en-US" sz="2800" kern="1200" spc="150" baseline="0" dirty="0">
                <a:solidFill>
                  <a:schemeClr val="tx1"/>
                </a:solidFill>
                <a:latin typeface="+mj-lt"/>
                <a:ea typeface="+mj-ea"/>
                <a:cs typeface="+mj-cs"/>
              </a:defRPr>
            </a:lvl1pPr>
          </a:lstStyle>
          <a:p>
            <a:pPr rtl="0"/>
            <a:r>
              <a:rPr lang="en-GB" noProof="0"/>
              <a:t>CLICK TO EDIT MASTER TITLE STYLE</a:t>
            </a:r>
          </a:p>
        </p:txBody>
      </p:sp>
      <p:sp>
        <p:nvSpPr>
          <p:cNvPr id="6" name="Text Placeholder 10">
            <a:extLst>
              <a:ext uri="{FF2B5EF4-FFF2-40B4-BE49-F238E27FC236}">
                <a16:creationId xmlns:a16="http://schemas.microsoft.com/office/drawing/2014/main" id="{E4E92FC5-6FC2-45C2-9200-3244F9EA69A0}"/>
              </a:ext>
            </a:extLst>
          </p:cNvPr>
          <p:cNvSpPr>
            <a:spLocks noGrp="1"/>
          </p:cNvSpPr>
          <p:nvPr>
            <p:ph type="body" sz="quarter" idx="33" hasCustomPrompt="1"/>
          </p:nvPr>
        </p:nvSpPr>
        <p:spPr>
          <a:xfrm>
            <a:off x="914399" y="3354712"/>
            <a:ext cx="731520" cy="457200"/>
          </a:xfrm>
        </p:spPr>
        <p:txBody>
          <a:bodyPr rtlCol="0" anchor="ctr"/>
          <a:lstStyle>
            <a:lvl1pPr marL="0" indent="0" algn="l">
              <a:buNone/>
              <a:defRPr sz="1400" b="1">
                <a:solidFill>
                  <a:schemeClr val="tx1"/>
                </a:solidFill>
                <a:latin typeface="+mj-lt"/>
              </a:defRPr>
            </a:lvl1pPr>
          </a:lstStyle>
          <a:p>
            <a:pPr lvl="0" rtl="0"/>
            <a:r>
              <a:rPr lang="en-GB" noProof="0"/>
              <a:t>Year</a:t>
            </a:r>
          </a:p>
        </p:txBody>
      </p:sp>
      <p:sp>
        <p:nvSpPr>
          <p:cNvPr id="7" name="Text Placeholder 10">
            <a:extLst>
              <a:ext uri="{FF2B5EF4-FFF2-40B4-BE49-F238E27FC236}">
                <a16:creationId xmlns:a16="http://schemas.microsoft.com/office/drawing/2014/main" id="{4D75C136-D6C3-4431-8776-997070627AAB}"/>
              </a:ext>
            </a:extLst>
          </p:cNvPr>
          <p:cNvSpPr>
            <a:spLocks noGrp="1"/>
          </p:cNvSpPr>
          <p:nvPr>
            <p:ph type="body" sz="quarter" idx="34" hasCustomPrompt="1"/>
          </p:nvPr>
        </p:nvSpPr>
        <p:spPr>
          <a:xfrm>
            <a:off x="1965960" y="3502152"/>
            <a:ext cx="640080" cy="201776"/>
          </a:xfrm>
        </p:spPr>
        <p:txBody>
          <a:bodyPr rtlCol="0">
            <a:noAutofit/>
          </a:bodyPr>
          <a:lstStyle>
            <a:lvl1pPr marL="0" indent="0" algn="ctr">
              <a:buNone/>
              <a:defRPr sz="1000">
                <a:solidFill>
                  <a:schemeClr val="tx1"/>
                </a:solidFill>
              </a:defRPr>
            </a:lvl1pPr>
          </a:lstStyle>
          <a:p>
            <a:pPr lvl="0" rtl="0"/>
            <a:r>
              <a:rPr lang="en-GB" noProof="0"/>
              <a:t>MM</a:t>
            </a:r>
          </a:p>
        </p:txBody>
      </p:sp>
      <p:sp>
        <p:nvSpPr>
          <p:cNvPr id="8" name="Text Placeholder 10">
            <a:extLst>
              <a:ext uri="{FF2B5EF4-FFF2-40B4-BE49-F238E27FC236}">
                <a16:creationId xmlns:a16="http://schemas.microsoft.com/office/drawing/2014/main" id="{FD15D323-BFE3-4ACE-9A2E-C9EB69458B12}"/>
              </a:ext>
            </a:extLst>
          </p:cNvPr>
          <p:cNvSpPr>
            <a:spLocks noGrp="1"/>
          </p:cNvSpPr>
          <p:nvPr>
            <p:ph type="body" sz="quarter" idx="35" hasCustomPrompt="1"/>
          </p:nvPr>
        </p:nvSpPr>
        <p:spPr>
          <a:xfrm>
            <a:off x="2753880" y="3502152"/>
            <a:ext cx="640080" cy="201776"/>
          </a:xfrm>
        </p:spPr>
        <p:txBody>
          <a:bodyPr rtlCol="0">
            <a:noAutofit/>
          </a:bodyPr>
          <a:lstStyle>
            <a:lvl1pPr marL="0" indent="0" algn="ctr">
              <a:buNone/>
              <a:defRPr sz="1000">
                <a:solidFill>
                  <a:schemeClr val="tx1"/>
                </a:solidFill>
              </a:defRPr>
            </a:lvl1pPr>
          </a:lstStyle>
          <a:p>
            <a:pPr lvl="0" rtl="0"/>
            <a:r>
              <a:rPr lang="en-GB" noProof="0"/>
              <a:t>MM</a:t>
            </a:r>
          </a:p>
        </p:txBody>
      </p:sp>
      <p:sp>
        <p:nvSpPr>
          <p:cNvPr id="9" name="Text Placeholder 10">
            <a:extLst>
              <a:ext uri="{FF2B5EF4-FFF2-40B4-BE49-F238E27FC236}">
                <a16:creationId xmlns:a16="http://schemas.microsoft.com/office/drawing/2014/main" id="{3B520767-B49F-4503-8120-B66E411F33E4}"/>
              </a:ext>
            </a:extLst>
          </p:cNvPr>
          <p:cNvSpPr>
            <a:spLocks noGrp="1"/>
          </p:cNvSpPr>
          <p:nvPr>
            <p:ph type="body" sz="quarter" idx="36" hasCustomPrompt="1"/>
          </p:nvPr>
        </p:nvSpPr>
        <p:spPr>
          <a:xfrm>
            <a:off x="3541800" y="3502152"/>
            <a:ext cx="640080" cy="201776"/>
          </a:xfrm>
        </p:spPr>
        <p:txBody>
          <a:bodyPr rtlCol="0">
            <a:noAutofit/>
          </a:bodyPr>
          <a:lstStyle>
            <a:lvl1pPr marL="0" indent="0" algn="ctr">
              <a:buNone/>
              <a:defRPr sz="1000">
                <a:solidFill>
                  <a:schemeClr val="tx1"/>
                </a:solidFill>
              </a:defRPr>
            </a:lvl1pPr>
          </a:lstStyle>
          <a:p>
            <a:pPr lvl="0" rtl="0"/>
            <a:r>
              <a:rPr lang="en-GB" noProof="0"/>
              <a:t>MM</a:t>
            </a:r>
          </a:p>
        </p:txBody>
      </p:sp>
      <p:sp>
        <p:nvSpPr>
          <p:cNvPr id="10" name="Text Placeholder 10">
            <a:extLst>
              <a:ext uri="{FF2B5EF4-FFF2-40B4-BE49-F238E27FC236}">
                <a16:creationId xmlns:a16="http://schemas.microsoft.com/office/drawing/2014/main" id="{30C2F5A0-E03E-4C89-B9EB-8D48889F5F91}"/>
              </a:ext>
            </a:extLst>
          </p:cNvPr>
          <p:cNvSpPr>
            <a:spLocks noGrp="1"/>
          </p:cNvSpPr>
          <p:nvPr>
            <p:ph type="body" sz="quarter" idx="37" hasCustomPrompt="1"/>
          </p:nvPr>
        </p:nvSpPr>
        <p:spPr>
          <a:xfrm>
            <a:off x="4329720" y="3502152"/>
            <a:ext cx="640080" cy="201776"/>
          </a:xfrm>
        </p:spPr>
        <p:txBody>
          <a:bodyPr rtlCol="0">
            <a:noAutofit/>
          </a:bodyPr>
          <a:lstStyle>
            <a:lvl1pPr marL="0" indent="0" algn="ctr">
              <a:buNone/>
              <a:defRPr sz="1000">
                <a:solidFill>
                  <a:schemeClr val="tx1"/>
                </a:solidFill>
              </a:defRPr>
            </a:lvl1pPr>
          </a:lstStyle>
          <a:p>
            <a:pPr lvl="0" rtl="0"/>
            <a:r>
              <a:rPr lang="en-GB" noProof="0"/>
              <a:t>MM</a:t>
            </a:r>
          </a:p>
        </p:txBody>
      </p:sp>
      <p:sp>
        <p:nvSpPr>
          <p:cNvPr id="12" name="Text Placeholder 10">
            <a:extLst>
              <a:ext uri="{FF2B5EF4-FFF2-40B4-BE49-F238E27FC236}">
                <a16:creationId xmlns:a16="http://schemas.microsoft.com/office/drawing/2014/main" id="{59D3CBFE-13C8-4DB1-A831-9393264923E7}"/>
              </a:ext>
            </a:extLst>
          </p:cNvPr>
          <p:cNvSpPr>
            <a:spLocks noGrp="1"/>
          </p:cNvSpPr>
          <p:nvPr>
            <p:ph type="body" sz="quarter" idx="39" hasCustomPrompt="1"/>
          </p:nvPr>
        </p:nvSpPr>
        <p:spPr>
          <a:xfrm>
            <a:off x="5117640" y="3502152"/>
            <a:ext cx="640080" cy="201776"/>
          </a:xfrm>
        </p:spPr>
        <p:txBody>
          <a:bodyPr rtlCol="0">
            <a:noAutofit/>
          </a:bodyPr>
          <a:lstStyle>
            <a:lvl1pPr marL="0" indent="0" algn="ctr">
              <a:buNone/>
              <a:defRPr sz="1000">
                <a:solidFill>
                  <a:schemeClr val="tx1"/>
                </a:solidFill>
              </a:defRPr>
            </a:lvl1pPr>
          </a:lstStyle>
          <a:p>
            <a:pPr lvl="0" rtl="0"/>
            <a:r>
              <a:rPr lang="en-GB" noProof="0"/>
              <a:t>MM</a:t>
            </a:r>
          </a:p>
        </p:txBody>
      </p:sp>
      <p:sp>
        <p:nvSpPr>
          <p:cNvPr id="13" name="Text Placeholder 10">
            <a:extLst>
              <a:ext uri="{FF2B5EF4-FFF2-40B4-BE49-F238E27FC236}">
                <a16:creationId xmlns:a16="http://schemas.microsoft.com/office/drawing/2014/main" id="{82385A0A-C61D-4BBD-AC77-D7642F895E22}"/>
              </a:ext>
            </a:extLst>
          </p:cNvPr>
          <p:cNvSpPr>
            <a:spLocks noGrp="1"/>
          </p:cNvSpPr>
          <p:nvPr>
            <p:ph type="body" sz="quarter" idx="40" hasCustomPrompt="1"/>
          </p:nvPr>
        </p:nvSpPr>
        <p:spPr>
          <a:xfrm>
            <a:off x="5905560" y="3502152"/>
            <a:ext cx="640080" cy="201776"/>
          </a:xfrm>
        </p:spPr>
        <p:txBody>
          <a:bodyPr rtlCol="0">
            <a:noAutofit/>
          </a:bodyPr>
          <a:lstStyle>
            <a:lvl1pPr marL="0" indent="0" algn="ctr">
              <a:buNone/>
              <a:defRPr sz="1000">
                <a:solidFill>
                  <a:schemeClr val="tx1"/>
                </a:solidFill>
              </a:defRPr>
            </a:lvl1pPr>
          </a:lstStyle>
          <a:p>
            <a:pPr lvl="0" rtl="0"/>
            <a:r>
              <a:rPr lang="en-GB" noProof="0"/>
              <a:t>MM</a:t>
            </a:r>
          </a:p>
        </p:txBody>
      </p:sp>
      <p:sp>
        <p:nvSpPr>
          <p:cNvPr id="14" name="Text Placeholder 10">
            <a:extLst>
              <a:ext uri="{FF2B5EF4-FFF2-40B4-BE49-F238E27FC236}">
                <a16:creationId xmlns:a16="http://schemas.microsoft.com/office/drawing/2014/main" id="{FED89FCE-7507-4C8C-923F-922290589466}"/>
              </a:ext>
            </a:extLst>
          </p:cNvPr>
          <p:cNvSpPr>
            <a:spLocks noGrp="1"/>
          </p:cNvSpPr>
          <p:nvPr>
            <p:ph type="body" sz="quarter" idx="41" hasCustomPrompt="1"/>
          </p:nvPr>
        </p:nvSpPr>
        <p:spPr>
          <a:xfrm>
            <a:off x="6693480" y="3502152"/>
            <a:ext cx="640080" cy="201776"/>
          </a:xfrm>
        </p:spPr>
        <p:txBody>
          <a:bodyPr rtlCol="0">
            <a:noAutofit/>
          </a:bodyPr>
          <a:lstStyle>
            <a:lvl1pPr marL="0" indent="0" algn="ctr">
              <a:buNone/>
              <a:defRPr sz="1000">
                <a:solidFill>
                  <a:schemeClr val="tx1"/>
                </a:solidFill>
              </a:defRPr>
            </a:lvl1pPr>
          </a:lstStyle>
          <a:p>
            <a:pPr lvl="0" rtl="0"/>
            <a:r>
              <a:rPr lang="en-GB" noProof="0"/>
              <a:t>MM</a:t>
            </a:r>
          </a:p>
        </p:txBody>
      </p:sp>
      <p:sp>
        <p:nvSpPr>
          <p:cNvPr id="16" name="Text Placeholder 10">
            <a:extLst>
              <a:ext uri="{FF2B5EF4-FFF2-40B4-BE49-F238E27FC236}">
                <a16:creationId xmlns:a16="http://schemas.microsoft.com/office/drawing/2014/main" id="{2A9276DB-F427-4F8E-8E4C-466600F390FD}"/>
              </a:ext>
            </a:extLst>
          </p:cNvPr>
          <p:cNvSpPr>
            <a:spLocks noGrp="1"/>
          </p:cNvSpPr>
          <p:nvPr>
            <p:ph type="body" sz="quarter" idx="43" hasCustomPrompt="1"/>
          </p:nvPr>
        </p:nvSpPr>
        <p:spPr>
          <a:xfrm>
            <a:off x="7481400" y="3502152"/>
            <a:ext cx="640080" cy="201776"/>
          </a:xfrm>
        </p:spPr>
        <p:txBody>
          <a:bodyPr rtlCol="0">
            <a:noAutofit/>
          </a:bodyPr>
          <a:lstStyle>
            <a:lvl1pPr marL="0" indent="0" algn="ctr">
              <a:buNone/>
              <a:defRPr sz="1000">
                <a:solidFill>
                  <a:schemeClr val="tx1"/>
                </a:solidFill>
              </a:defRPr>
            </a:lvl1pPr>
          </a:lstStyle>
          <a:p>
            <a:pPr lvl="0" rtl="0"/>
            <a:r>
              <a:rPr lang="en-GB" noProof="0"/>
              <a:t>MM</a:t>
            </a:r>
          </a:p>
        </p:txBody>
      </p:sp>
      <p:sp>
        <p:nvSpPr>
          <p:cNvPr id="17" name="Text Placeholder 10">
            <a:extLst>
              <a:ext uri="{FF2B5EF4-FFF2-40B4-BE49-F238E27FC236}">
                <a16:creationId xmlns:a16="http://schemas.microsoft.com/office/drawing/2014/main" id="{79023948-0C1E-4DAB-B885-1C713409AA08}"/>
              </a:ext>
            </a:extLst>
          </p:cNvPr>
          <p:cNvSpPr>
            <a:spLocks noGrp="1"/>
          </p:cNvSpPr>
          <p:nvPr>
            <p:ph type="body" sz="quarter" idx="44" hasCustomPrompt="1"/>
          </p:nvPr>
        </p:nvSpPr>
        <p:spPr>
          <a:xfrm>
            <a:off x="8269320" y="3502152"/>
            <a:ext cx="640080" cy="201776"/>
          </a:xfrm>
        </p:spPr>
        <p:txBody>
          <a:bodyPr rtlCol="0">
            <a:noAutofit/>
          </a:bodyPr>
          <a:lstStyle>
            <a:lvl1pPr marL="0" indent="0" algn="ctr">
              <a:buNone/>
              <a:defRPr sz="1000">
                <a:solidFill>
                  <a:schemeClr val="tx1"/>
                </a:solidFill>
              </a:defRPr>
            </a:lvl1pPr>
          </a:lstStyle>
          <a:p>
            <a:pPr lvl="0" rtl="0"/>
            <a:r>
              <a:rPr lang="en-GB" noProof="0"/>
              <a:t>MM</a:t>
            </a:r>
          </a:p>
        </p:txBody>
      </p:sp>
      <p:sp>
        <p:nvSpPr>
          <p:cNvPr id="15" name="Text Placeholder 10">
            <a:extLst>
              <a:ext uri="{FF2B5EF4-FFF2-40B4-BE49-F238E27FC236}">
                <a16:creationId xmlns:a16="http://schemas.microsoft.com/office/drawing/2014/main" id="{F2F73935-BF53-4510-8B8F-EDB1CD56A1BB}"/>
              </a:ext>
            </a:extLst>
          </p:cNvPr>
          <p:cNvSpPr>
            <a:spLocks noGrp="1"/>
          </p:cNvSpPr>
          <p:nvPr>
            <p:ph type="body" sz="quarter" idx="42" hasCustomPrompt="1"/>
          </p:nvPr>
        </p:nvSpPr>
        <p:spPr>
          <a:xfrm>
            <a:off x="9057240" y="3502152"/>
            <a:ext cx="640080" cy="201776"/>
          </a:xfrm>
        </p:spPr>
        <p:txBody>
          <a:bodyPr rtlCol="0">
            <a:noAutofit/>
          </a:bodyPr>
          <a:lstStyle>
            <a:lvl1pPr marL="0" indent="0" algn="ctr">
              <a:buNone/>
              <a:defRPr sz="1000">
                <a:solidFill>
                  <a:schemeClr val="tx1"/>
                </a:solidFill>
              </a:defRPr>
            </a:lvl1pPr>
          </a:lstStyle>
          <a:p>
            <a:pPr lvl="0" rtl="0"/>
            <a:r>
              <a:rPr lang="en-GB" noProof="0"/>
              <a:t>MM</a:t>
            </a:r>
          </a:p>
        </p:txBody>
      </p:sp>
      <p:sp>
        <p:nvSpPr>
          <p:cNvPr id="18" name="Text Placeholder 10">
            <a:extLst>
              <a:ext uri="{FF2B5EF4-FFF2-40B4-BE49-F238E27FC236}">
                <a16:creationId xmlns:a16="http://schemas.microsoft.com/office/drawing/2014/main" id="{4AB6A03C-6180-41ED-A88D-ECBB80D160F2}"/>
              </a:ext>
            </a:extLst>
          </p:cNvPr>
          <p:cNvSpPr>
            <a:spLocks noGrp="1"/>
          </p:cNvSpPr>
          <p:nvPr>
            <p:ph type="body" sz="quarter" idx="45" hasCustomPrompt="1"/>
          </p:nvPr>
        </p:nvSpPr>
        <p:spPr>
          <a:xfrm>
            <a:off x="9845160" y="3502152"/>
            <a:ext cx="640080" cy="201776"/>
          </a:xfrm>
        </p:spPr>
        <p:txBody>
          <a:bodyPr rtlCol="0">
            <a:noAutofit/>
          </a:bodyPr>
          <a:lstStyle>
            <a:lvl1pPr marL="0" indent="0" algn="ctr">
              <a:buNone/>
              <a:defRPr sz="1000">
                <a:solidFill>
                  <a:schemeClr val="tx1"/>
                </a:solidFill>
              </a:defRPr>
            </a:lvl1pPr>
          </a:lstStyle>
          <a:p>
            <a:pPr lvl="0" rtl="0"/>
            <a:r>
              <a:rPr lang="en-GB" noProof="0"/>
              <a:t>MM</a:t>
            </a:r>
          </a:p>
        </p:txBody>
      </p:sp>
      <p:sp>
        <p:nvSpPr>
          <p:cNvPr id="19" name="Text Placeholder 10">
            <a:extLst>
              <a:ext uri="{FF2B5EF4-FFF2-40B4-BE49-F238E27FC236}">
                <a16:creationId xmlns:a16="http://schemas.microsoft.com/office/drawing/2014/main" id="{145AD645-55F0-41A9-AC53-ED30BF1340BA}"/>
              </a:ext>
            </a:extLst>
          </p:cNvPr>
          <p:cNvSpPr>
            <a:spLocks noGrp="1"/>
          </p:cNvSpPr>
          <p:nvPr>
            <p:ph type="body" sz="quarter" idx="46" hasCustomPrompt="1"/>
          </p:nvPr>
        </p:nvSpPr>
        <p:spPr>
          <a:xfrm>
            <a:off x="10633085" y="3502152"/>
            <a:ext cx="640080" cy="201776"/>
          </a:xfrm>
        </p:spPr>
        <p:txBody>
          <a:bodyPr rtlCol="0">
            <a:noAutofit/>
          </a:bodyPr>
          <a:lstStyle>
            <a:lvl1pPr marL="0" indent="0" algn="ctr">
              <a:buNone/>
              <a:defRPr sz="1000">
                <a:solidFill>
                  <a:schemeClr val="tx1"/>
                </a:solidFill>
              </a:defRPr>
            </a:lvl1pPr>
          </a:lstStyle>
          <a:p>
            <a:pPr lvl="0" rtl="0"/>
            <a:r>
              <a:rPr lang="en-GB" noProof="0"/>
              <a:t>MM</a:t>
            </a:r>
          </a:p>
        </p:txBody>
      </p:sp>
      <p:sp>
        <p:nvSpPr>
          <p:cNvPr id="11" name="Text Placeholder 10">
            <a:extLst>
              <a:ext uri="{FF2B5EF4-FFF2-40B4-BE49-F238E27FC236}">
                <a16:creationId xmlns:a16="http://schemas.microsoft.com/office/drawing/2014/main" id="{AB3645A3-D681-45BF-B195-452D000802CA}"/>
              </a:ext>
            </a:extLst>
          </p:cNvPr>
          <p:cNvSpPr>
            <a:spLocks noGrp="1"/>
          </p:cNvSpPr>
          <p:nvPr>
            <p:ph type="body" sz="quarter" idx="38" hasCustomPrompt="1"/>
          </p:nvPr>
        </p:nvSpPr>
        <p:spPr>
          <a:xfrm>
            <a:off x="914400" y="4292468"/>
            <a:ext cx="731520" cy="457200"/>
          </a:xfrm>
        </p:spPr>
        <p:txBody>
          <a:bodyPr rtlCol="0" anchor="ctr"/>
          <a:lstStyle>
            <a:lvl1pPr marL="0" indent="0" algn="l">
              <a:buNone/>
              <a:defRPr sz="1400" b="1">
                <a:solidFill>
                  <a:schemeClr val="tx1"/>
                </a:solidFill>
                <a:latin typeface="+mj-lt"/>
              </a:defRPr>
            </a:lvl1pPr>
          </a:lstStyle>
          <a:p>
            <a:pPr lvl="0" rtl="0"/>
            <a:r>
              <a:rPr lang="en-GB" noProof="0"/>
              <a:t>Year</a:t>
            </a:r>
          </a:p>
        </p:txBody>
      </p:sp>
      <p:sp>
        <p:nvSpPr>
          <p:cNvPr id="20" name="Text Placeholder 10">
            <a:extLst>
              <a:ext uri="{FF2B5EF4-FFF2-40B4-BE49-F238E27FC236}">
                <a16:creationId xmlns:a16="http://schemas.microsoft.com/office/drawing/2014/main" id="{C39F248D-01B4-40EE-B483-E8E81806DFBE}"/>
              </a:ext>
            </a:extLst>
          </p:cNvPr>
          <p:cNvSpPr>
            <a:spLocks noGrp="1"/>
          </p:cNvSpPr>
          <p:nvPr>
            <p:ph type="body" sz="quarter" idx="47" hasCustomPrompt="1"/>
          </p:nvPr>
        </p:nvSpPr>
        <p:spPr>
          <a:xfrm>
            <a:off x="1969915" y="4425696"/>
            <a:ext cx="640080" cy="201776"/>
          </a:xfrm>
        </p:spPr>
        <p:txBody>
          <a:bodyPr rtlCol="0">
            <a:noAutofit/>
          </a:bodyPr>
          <a:lstStyle>
            <a:lvl1pPr marL="0" indent="0" algn="ctr">
              <a:buNone/>
              <a:defRPr sz="1000">
                <a:solidFill>
                  <a:schemeClr val="tx1"/>
                </a:solidFill>
              </a:defRPr>
            </a:lvl1pPr>
          </a:lstStyle>
          <a:p>
            <a:pPr lvl="0" rtl="0"/>
            <a:r>
              <a:rPr lang="en-GB" noProof="0"/>
              <a:t>MM</a:t>
            </a:r>
          </a:p>
        </p:txBody>
      </p:sp>
      <p:sp>
        <p:nvSpPr>
          <p:cNvPr id="21" name="Text Placeholder 10">
            <a:extLst>
              <a:ext uri="{FF2B5EF4-FFF2-40B4-BE49-F238E27FC236}">
                <a16:creationId xmlns:a16="http://schemas.microsoft.com/office/drawing/2014/main" id="{1D0F1859-7A34-42DF-873E-2CF864E4C4BE}"/>
              </a:ext>
            </a:extLst>
          </p:cNvPr>
          <p:cNvSpPr>
            <a:spLocks noGrp="1"/>
          </p:cNvSpPr>
          <p:nvPr>
            <p:ph type="body" sz="quarter" idx="48" hasCustomPrompt="1"/>
          </p:nvPr>
        </p:nvSpPr>
        <p:spPr>
          <a:xfrm>
            <a:off x="2757602" y="4425696"/>
            <a:ext cx="640080" cy="201776"/>
          </a:xfrm>
        </p:spPr>
        <p:txBody>
          <a:bodyPr rtlCol="0">
            <a:noAutofit/>
          </a:bodyPr>
          <a:lstStyle>
            <a:lvl1pPr marL="0" indent="0" algn="ctr">
              <a:buNone/>
              <a:defRPr sz="1000">
                <a:solidFill>
                  <a:schemeClr val="tx1"/>
                </a:solidFill>
              </a:defRPr>
            </a:lvl1pPr>
          </a:lstStyle>
          <a:p>
            <a:pPr lvl="0" rtl="0"/>
            <a:r>
              <a:rPr lang="en-GB" noProof="0"/>
              <a:t>MM</a:t>
            </a:r>
          </a:p>
        </p:txBody>
      </p:sp>
      <p:sp>
        <p:nvSpPr>
          <p:cNvPr id="22" name="Text Placeholder 10">
            <a:extLst>
              <a:ext uri="{FF2B5EF4-FFF2-40B4-BE49-F238E27FC236}">
                <a16:creationId xmlns:a16="http://schemas.microsoft.com/office/drawing/2014/main" id="{6EB397AF-B5C1-40FE-86D4-BA660E4C6E46}"/>
              </a:ext>
            </a:extLst>
          </p:cNvPr>
          <p:cNvSpPr>
            <a:spLocks noGrp="1"/>
          </p:cNvSpPr>
          <p:nvPr>
            <p:ph type="body" sz="quarter" idx="49" hasCustomPrompt="1"/>
          </p:nvPr>
        </p:nvSpPr>
        <p:spPr>
          <a:xfrm>
            <a:off x="3545289" y="4425696"/>
            <a:ext cx="640080" cy="201776"/>
          </a:xfrm>
        </p:spPr>
        <p:txBody>
          <a:bodyPr rtlCol="0">
            <a:noAutofit/>
          </a:bodyPr>
          <a:lstStyle>
            <a:lvl1pPr marL="0" indent="0" algn="ctr">
              <a:buNone/>
              <a:defRPr sz="1000">
                <a:solidFill>
                  <a:schemeClr val="tx1"/>
                </a:solidFill>
              </a:defRPr>
            </a:lvl1pPr>
          </a:lstStyle>
          <a:p>
            <a:pPr lvl="0" rtl="0"/>
            <a:r>
              <a:rPr lang="en-GB" noProof="0"/>
              <a:t>MM</a:t>
            </a:r>
          </a:p>
        </p:txBody>
      </p:sp>
      <p:sp>
        <p:nvSpPr>
          <p:cNvPr id="23" name="Text Placeholder 10">
            <a:extLst>
              <a:ext uri="{FF2B5EF4-FFF2-40B4-BE49-F238E27FC236}">
                <a16:creationId xmlns:a16="http://schemas.microsoft.com/office/drawing/2014/main" id="{AF1343D5-DC0F-4C7E-967F-CFC300A2C807}"/>
              </a:ext>
            </a:extLst>
          </p:cNvPr>
          <p:cNvSpPr>
            <a:spLocks noGrp="1"/>
          </p:cNvSpPr>
          <p:nvPr>
            <p:ph type="body" sz="quarter" idx="50" hasCustomPrompt="1"/>
          </p:nvPr>
        </p:nvSpPr>
        <p:spPr>
          <a:xfrm>
            <a:off x="4332976" y="4425696"/>
            <a:ext cx="640080" cy="201776"/>
          </a:xfrm>
        </p:spPr>
        <p:txBody>
          <a:bodyPr rtlCol="0">
            <a:noAutofit/>
          </a:bodyPr>
          <a:lstStyle>
            <a:lvl1pPr marL="0" indent="0" algn="ctr">
              <a:buNone/>
              <a:defRPr sz="1000">
                <a:solidFill>
                  <a:schemeClr val="tx1"/>
                </a:solidFill>
              </a:defRPr>
            </a:lvl1pPr>
          </a:lstStyle>
          <a:p>
            <a:pPr lvl="0" rtl="0"/>
            <a:r>
              <a:rPr lang="en-GB" noProof="0"/>
              <a:t>MM</a:t>
            </a:r>
          </a:p>
        </p:txBody>
      </p:sp>
      <p:sp>
        <p:nvSpPr>
          <p:cNvPr id="24" name="Text Placeholder 10">
            <a:extLst>
              <a:ext uri="{FF2B5EF4-FFF2-40B4-BE49-F238E27FC236}">
                <a16:creationId xmlns:a16="http://schemas.microsoft.com/office/drawing/2014/main" id="{9AD688A5-D2DF-4FC3-8171-FAEA8C4F5566}"/>
              </a:ext>
            </a:extLst>
          </p:cNvPr>
          <p:cNvSpPr>
            <a:spLocks noGrp="1"/>
          </p:cNvSpPr>
          <p:nvPr>
            <p:ph type="body" sz="quarter" idx="51" hasCustomPrompt="1"/>
          </p:nvPr>
        </p:nvSpPr>
        <p:spPr>
          <a:xfrm>
            <a:off x="5120663" y="4425696"/>
            <a:ext cx="640080" cy="201776"/>
          </a:xfrm>
        </p:spPr>
        <p:txBody>
          <a:bodyPr rtlCol="0">
            <a:noAutofit/>
          </a:bodyPr>
          <a:lstStyle>
            <a:lvl1pPr marL="0" indent="0" algn="ctr">
              <a:buNone/>
              <a:defRPr sz="1000">
                <a:solidFill>
                  <a:schemeClr val="tx1"/>
                </a:solidFill>
              </a:defRPr>
            </a:lvl1pPr>
          </a:lstStyle>
          <a:p>
            <a:pPr lvl="0" rtl="0"/>
            <a:r>
              <a:rPr lang="en-GB" noProof="0"/>
              <a:t>MM</a:t>
            </a:r>
          </a:p>
        </p:txBody>
      </p:sp>
      <p:sp>
        <p:nvSpPr>
          <p:cNvPr id="25" name="Text Placeholder 10">
            <a:extLst>
              <a:ext uri="{FF2B5EF4-FFF2-40B4-BE49-F238E27FC236}">
                <a16:creationId xmlns:a16="http://schemas.microsoft.com/office/drawing/2014/main" id="{EA05A5D4-01B0-4932-B03E-571986E282EA}"/>
              </a:ext>
            </a:extLst>
          </p:cNvPr>
          <p:cNvSpPr>
            <a:spLocks noGrp="1"/>
          </p:cNvSpPr>
          <p:nvPr>
            <p:ph type="body" sz="quarter" idx="52" hasCustomPrompt="1"/>
          </p:nvPr>
        </p:nvSpPr>
        <p:spPr>
          <a:xfrm>
            <a:off x="5908350" y="4425696"/>
            <a:ext cx="640080" cy="201776"/>
          </a:xfrm>
        </p:spPr>
        <p:txBody>
          <a:bodyPr rtlCol="0">
            <a:noAutofit/>
          </a:bodyPr>
          <a:lstStyle>
            <a:lvl1pPr marL="0" indent="0" algn="ctr">
              <a:buNone/>
              <a:defRPr sz="1000">
                <a:solidFill>
                  <a:schemeClr val="tx1"/>
                </a:solidFill>
              </a:defRPr>
            </a:lvl1pPr>
          </a:lstStyle>
          <a:p>
            <a:pPr lvl="0" rtl="0"/>
            <a:r>
              <a:rPr lang="en-GB" noProof="0"/>
              <a:t>MM</a:t>
            </a:r>
          </a:p>
        </p:txBody>
      </p:sp>
      <p:sp>
        <p:nvSpPr>
          <p:cNvPr id="26" name="Text Placeholder 10">
            <a:extLst>
              <a:ext uri="{FF2B5EF4-FFF2-40B4-BE49-F238E27FC236}">
                <a16:creationId xmlns:a16="http://schemas.microsoft.com/office/drawing/2014/main" id="{72A84601-CD4F-49ED-8D51-CEF032363058}"/>
              </a:ext>
            </a:extLst>
          </p:cNvPr>
          <p:cNvSpPr>
            <a:spLocks noGrp="1"/>
          </p:cNvSpPr>
          <p:nvPr>
            <p:ph type="body" sz="quarter" idx="53" hasCustomPrompt="1"/>
          </p:nvPr>
        </p:nvSpPr>
        <p:spPr>
          <a:xfrm>
            <a:off x="6696037" y="4425696"/>
            <a:ext cx="640080" cy="201776"/>
          </a:xfrm>
        </p:spPr>
        <p:txBody>
          <a:bodyPr rtlCol="0">
            <a:noAutofit/>
          </a:bodyPr>
          <a:lstStyle>
            <a:lvl1pPr marL="0" indent="0" algn="ctr">
              <a:buNone/>
              <a:defRPr sz="1000">
                <a:solidFill>
                  <a:schemeClr val="tx1"/>
                </a:solidFill>
              </a:defRPr>
            </a:lvl1pPr>
          </a:lstStyle>
          <a:p>
            <a:pPr lvl="0" rtl="0"/>
            <a:r>
              <a:rPr lang="en-GB" noProof="0"/>
              <a:t>MM</a:t>
            </a:r>
          </a:p>
        </p:txBody>
      </p:sp>
      <p:sp>
        <p:nvSpPr>
          <p:cNvPr id="28" name="Text Placeholder 10">
            <a:extLst>
              <a:ext uri="{FF2B5EF4-FFF2-40B4-BE49-F238E27FC236}">
                <a16:creationId xmlns:a16="http://schemas.microsoft.com/office/drawing/2014/main" id="{DFC05EC7-9D6C-486B-9E2F-D3612013C0A1}"/>
              </a:ext>
            </a:extLst>
          </p:cNvPr>
          <p:cNvSpPr>
            <a:spLocks noGrp="1"/>
          </p:cNvSpPr>
          <p:nvPr>
            <p:ph type="body" sz="quarter" idx="55" hasCustomPrompt="1"/>
          </p:nvPr>
        </p:nvSpPr>
        <p:spPr>
          <a:xfrm>
            <a:off x="7483724" y="4425696"/>
            <a:ext cx="640080" cy="201776"/>
          </a:xfrm>
        </p:spPr>
        <p:txBody>
          <a:bodyPr rtlCol="0">
            <a:noAutofit/>
          </a:bodyPr>
          <a:lstStyle>
            <a:lvl1pPr marL="0" indent="0" algn="ctr">
              <a:buNone/>
              <a:defRPr sz="1000">
                <a:solidFill>
                  <a:schemeClr val="tx1"/>
                </a:solidFill>
              </a:defRPr>
            </a:lvl1pPr>
          </a:lstStyle>
          <a:p>
            <a:pPr lvl="0" rtl="0"/>
            <a:r>
              <a:rPr lang="en-GB" noProof="0"/>
              <a:t>MM</a:t>
            </a:r>
          </a:p>
        </p:txBody>
      </p:sp>
      <p:sp>
        <p:nvSpPr>
          <p:cNvPr id="29" name="Text Placeholder 10">
            <a:extLst>
              <a:ext uri="{FF2B5EF4-FFF2-40B4-BE49-F238E27FC236}">
                <a16:creationId xmlns:a16="http://schemas.microsoft.com/office/drawing/2014/main" id="{98F455FB-241B-4E1F-B581-FA6CBA239545}"/>
              </a:ext>
            </a:extLst>
          </p:cNvPr>
          <p:cNvSpPr>
            <a:spLocks noGrp="1"/>
          </p:cNvSpPr>
          <p:nvPr>
            <p:ph type="body" sz="quarter" idx="56" hasCustomPrompt="1"/>
          </p:nvPr>
        </p:nvSpPr>
        <p:spPr>
          <a:xfrm>
            <a:off x="8271411" y="4425696"/>
            <a:ext cx="640080" cy="201776"/>
          </a:xfrm>
        </p:spPr>
        <p:txBody>
          <a:bodyPr rtlCol="0">
            <a:noAutofit/>
          </a:bodyPr>
          <a:lstStyle>
            <a:lvl1pPr marL="0" indent="0" algn="ctr">
              <a:buNone/>
              <a:defRPr sz="1000">
                <a:solidFill>
                  <a:schemeClr val="tx1"/>
                </a:solidFill>
              </a:defRPr>
            </a:lvl1pPr>
          </a:lstStyle>
          <a:p>
            <a:pPr lvl="0" rtl="0"/>
            <a:r>
              <a:rPr lang="en-GB" noProof="0"/>
              <a:t>MM</a:t>
            </a:r>
          </a:p>
        </p:txBody>
      </p:sp>
      <p:sp>
        <p:nvSpPr>
          <p:cNvPr id="27" name="Text Placeholder 10">
            <a:extLst>
              <a:ext uri="{FF2B5EF4-FFF2-40B4-BE49-F238E27FC236}">
                <a16:creationId xmlns:a16="http://schemas.microsoft.com/office/drawing/2014/main" id="{C49FB196-753D-4A12-9460-57D8AB4B540B}"/>
              </a:ext>
            </a:extLst>
          </p:cNvPr>
          <p:cNvSpPr>
            <a:spLocks noGrp="1"/>
          </p:cNvSpPr>
          <p:nvPr>
            <p:ph type="body" sz="quarter" idx="54" hasCustomPrompt="1"/>
          </p:nvPr>
        </p:nvSpPr>
        <p:spPr>
          <a:xfrm>
            <a:off x="9059098" y="4425696"/>
            <a:ext cx="640080" cy="201776"/>
          </a:xfrm>
        </p:spPr>
        <p:txBody>
          <a:bodyPr rtlCol="0">
            <a:noAutofit/>
          </a:bodyPr>
          <a:lstStyle>
            <a:lvl1pPr marL="0" indent="0" algn="ctr">
              <a:buNone/>
              <a:defRPr sz="1000">
                <a:solidFill>
                  <a:schemeClr val="tx1"/>
                </a:solidFill>
              </a:defRPr>
            </a:lvl1pPr>
          </a:lstStyle>
          <a:p>
            <a:pPr lvl="0" rtl="0"/>
            <a:r>
              <a:rPr lang="en-GB" noProof="0"/>
              <a:t>MM</a:t>
            </a:r>
          </a:p>
        </p:txBody>
      </p:sp>
      <p:sp>
        <p:nvSpPr>
          <p:cNvPr id="30" name="Text Placeholder 10">
            <a:extLst>
              <a:ext uri="{FF2B5EF4-FFF2-40B4-BE49-F238E27FC236}">
                <a16:creationId xmlns:a16="http://schemas.microsoft.com/office/drawing/2014/main" id="{9E38664A-8108-4E24-800B-3C32ADA43978}"/>
              </a:ext>
            </a:extLst>
          </p:cNvPr>
          <p:cNvSpPr>
            <a:spLocks noGrp="1"/>
          </p:cNvSpPr>
          <p:nvPr>
            <p:ph type="body" sz="quarter" idx="57" hasCustomPrompt="1"/>
          </p:nvPr>
        </p:nvSpPr>
        <p:spPr>
          <a:xfrm>
            <a:off x="9846785" y="4425696"/>
            <a:ext cx="640080" cy="201776"/>
          </a:xfrm>
        </p:spPr>
        <p:txBody>
          <a:bodyPr rtlCol="0">
            <a:noAutofit/>
          </a:bodyPr>
          <a:lstStyle>
            <a:lvl1pPr marL="0" indent="0" algn="ctr">
              <a:buNone/>
              <a:defRPr sz="1000">
                <a:solidFill>
                  <a:schemeClr val="tx1"/>
                </a:solidFill>
              </a:defRPr>
            </a:lvl1pPr>
          </a:lstStyle>
          <a:p>
            <a:pPr lvl="0" rtl="0"/>
            <a:r>
              <a:rPr lang="en-GB" noProof="0"/>
              <a:t>MM</a:t>
            </a:r>
          </a:p>
        </p:txBody>
      </p:sp>
      <p:sp>
        <p:nvSpPr>
          <p:cNvPr id="31" name="Text Placeholder 10">
            <a:extLst>
              <a:ext uri="{FF2B5EF4-FFF2-40B4-BE49-F238E27FC236}">
                <a16:creationId xmlns:a16="http://schemas.microsoft.com/office/drawing/2014/main" id="{2908458B-A3ED-4855-9E08-108D7C4A8D36}"/>
              </a:ext>
            </a:extLst>
          </p:cNvPr>
          <p:cNvSpPr>
            <a:spLocks noGrp="1"/>
          </p:cNvSpPr>
          <p:nvPr>
            <p:ph type="body" sz="quarter" idx="58" hasCustomPrompt="1"/>
          </p:nvPr>
        </p:nvSpPr>
        <p:spPr>
          <a:xfrm>
            <a:off x="10634472" y="4425696"/>
            <a:ext cx="640080" cy="201776"/>
          </a:xfrm>
        </p:spPr>
        <p:txBody>
          <a:bodyPr rtlCol="0">
            <a:noAutofit/>
          </a:bodyPr>
          <a:lstStyle>
            <a:lvl1pPr marL="0" indent="0" algn="ctr">
              <a:buNone/>
              <a:defRPr sz="1000">
                <a:solidFill>
                  <a:schemeClr val="tx1"/>
                </a:solidFill>
              </a:defRPr>
            </a:lvl1pPr>
          </a:lstStyle>
          <a:p>
            <a:pPr lvl="0" rtl="0"/>
            <a:r>
              <a:rPr lang="en-GB" noProof="0"/>
              <a:t>MM</a:t>
            </a:r>
          </a:p>
        </p:txBody>
      </p:sp>
      <p:sp>
        <p:nvSpPr>
          <p:cNvPr id="32" name="Rectangle 31">
            <a:extLst>
              <a:ext uri="{FF2B5EF4-FFF2-40B4-BE49-F238E27FC236}">
                <a16:creationId xmlns:a16="http://schemas.microsoft.com/office/drawing/2014/main" id="{FFA35437-CCDE-4D92-B879-F23B329C8EC3}"/>
              </a:ext>
              <a:ext uri="{C183D7F6-B498-43B3-948B-1728B52AA6E4}">
                <adec:decorative xmlns:adec="http://schemas.microsoft.com/office/drawing/2017/decorative" val="1"/>
              </a:ext>
            </a:extLst>
          </p:cNvPr>
          <p:cNvSpPr/>
          <p:nvPr userDrawn="1"/>
        </p:nvSpPr>
        <p:spPr>
          <a:xfrm>
            <a:off x="929640" y="4034785"/>
            <a:ext cx="1033272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lumMod val="75000"/>
                  <a:lumOff val="25000"/>
                </a:schemeClr>
              </a:solidFill>
            </a:endParaRPr>
          </a:p>
        </p:txBody>
      </p:sp>
      <p:sp>
        <p:nvSpPr>
          <p:cNvPr id="36" name="Date Placeholder 2">
            <a:extLst>
              <a:ext uri="{FF2B5EF4-FFF2-40B4-BE49-F238E27FC236}">
                <a16:creationId xmlns:a16="http://schemas.microsoft.com/office/drawing/2014/main" id="{1CDC588F-73BC-4108-974B-0EAAB8213CE0}"/>
              </a:ext>
            </a:extLst>
          </p:cNvPr>
          <p:cNvSpPr>
            <a:spLocks noGrp="1"/>
          </p:cNvSpPr>
          <p:nvPr>
            <p:ph type="dt" sz="half" idx="10"/>
          </p:nvPr>
        </p:nvSpPr>
        <p:spPr>
          <a:xfrm>
            <a:off x="838200" y="6356350"/>
            <a:ext cx="2743200" cy="365125"/>
          </a:xfrm>
        </p:spPr>
        <p:txBody>
          <a:bodyPr rtlCol="0"/>
          <a:lstStyle>
            <a:lvl1pPr>
              <a:defRPr sz="900"/>
            </a:lvl1pPr>
          </a:lstStyle>
          <a:p>
            <a:pPr rtl="0"/>
            <a:r>
              <a:rPr lang="en-GB" noProof="0"/>
              <a:t>20XX</a:t>
            </a:r>
          </a:p>
        </p:txBody>
      </p:sp>
      <p:sp>
        <p:nvSpPr>
          <p:cNvPr id="37" name="Footer Placeholder 3">
            <a:extLst>
              <a:ext uri="{FF2B5EF4-FFF2-40B4-BE49-F238E27FC236}">
                <a16:creationId xmlns:a16="http://schemas.microsoft.com/office/drawing/2014/main" id="{B2AC1EB2-9B8F-4077-8B66-64F9549F2C99}"/>
              </a:ext>
            </a:extLst>
          </p:cNvPr>
          <p:cNvSpPr>
            <a:spLocks noGrp="1"/>
          </p:cNvSpPr>
          <p:nvPr>
            <p:ph type="ftr" sz="quarter" idx="11"/>
          </p:nvPr>
        </p:nvSpPr>
        <p:spPr>
          <a:xfrm>
            <a:off x="4038600" y="6356350"/>
            <a:ext cx="4114800" cy="365125"/>
          </a:xfrm>
        </p:spPr>
        <p:txBody>
          <a:bodyPr rtlCol="0"/>
          <a:lstStyle>
            <a:lvl1pPr>
              <a:defRPr sz="900"/>
            </a:lvl1pPr>
          </a:lstStyle>
          <a:p>
            <a:pPr rtl="0"/>
            <a:r>
              <a:rPr lang="en-GB" noProof="0"/>
              <a:t>Pitch Deck</a:t>
            </a:r>
          </a:p>
        </p:txBody>
      </p:sp>
      <p:sp>
        <p:nvSpPr>
          <p:cNvPr id="38" name="Slide Number Placeholder 4">
            <a:extLst>
              <a:ext uri="{FF2B5EF4-FFF2-40B4-BE49-F238E27FC236}">
                <a16:creationId xmlns:a16="http://schemas.microsoft.com/office/drawing/2014/main" id="{28DE3E33-346A-45AF-B164-CB5DF04FAE6D}"/>
              </a:ext>
            </a:extLst>
          </p:cNvPr>
          <p:cNvSpPr>
            <a:spLocks noGrp="1"/>
          </p:cNvSpPr>
          <p:nvPr>
            <p:ph type="sldNum" sz="quarter" idx="12"/>
          </p:nvPr>
        </p:nvSpPr>
        <p:spPr>
          <a:xfrm>
            <a:off x="8610600" y="6356350"/>
            <a:ext cx="2743200" cy="365125"/>
          </a:xfrm>
        </p:spPr>
        <p:txBody>
          <a:bodyPr rtlCol="0"/>
          <a:lstStyle>
            <a:lvl1pPr>
              <a:defRPr sz="900"/>
            </a:lvl1pPr>
          </a:lstStyle>
          <a:p>
            <a:pPr rtl="0"/>
            <a:fld id="{B5CEABB6-07DC-46E8-9B57-56EC44A396E5}" type="slidenum">
              <a:rPr lang="en-GB" noProof="0" smtClean="0"/>
              <a:t>‹#›</a:t>
            </a:fld>
            <a:endParaRPr lang="en-GB" noProof="0"/>
          </a:p>
        </p:txBody>
      </p:sp>
    </p:spTree>
    <p:extLst>
      <p:ext uri="{BB962C8B-B14F-4D97-AF65-F5344CB8AC3E}">
        <p14:creationId xmlns:p14="http://schemas.microsoft.com/office/powerpoint/2010/main" val="20563234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mart Ar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rtlCol="0">
            <a:normAutofit/>
          </a:bodyPr>
          <a:lstStyle>
            <a:lvl1pPr algn="ctr">
              <a:defRPr lang="en-US" sz="2800" kern="1200" spc="150" baseline="0" dirty="0">
                <a:solidFill>
                  <a:schemeClr val="tx1"/>
                </a:solidFill>
                <a:latin typeface="+mj-lt"/>
                <a:ea typeface="+mj-ea"/>
                <a:cs typeface="+mj-cs"/>
              </a:defRPr>
            </a:lvl1pPr>
          </a:lstStyle>
          <a:p>
            <a:pPr rtl="0"/>
            <a:r>
              <a:rPr lang="en-GB" noProof="0"/>
              <a:t>CLICK TO EDIT MASTER TITLE STYLE</a:t>
            </a:r>
          </a:p>
        </p:txBody>
      </p:sp>
      <p:sp>
        <p:nvSpPr>
          <p:cNvPr id="7" name="SmartArt Placeholder 6">
            <a:extLst>
              <a:ext uri="{FF2B5EF4-FFF2-40B4-BE49-F238E27FC236}">
                <a16:creationId xmlns:a16="http://schemas.microsoft.com/office/drawing/2014/main" id="{156CA116-0F6E-4EE9-B34F-03BA07161A7A}"/>
              </a:ext>
            </a:extLst>
          </p:cNvPr>
          <p:cNvSpPr>
            <a:spLocks noGrp="1"/>
          </p:cNvSpPr>
          <p:nvPr>
            <p:ph type="dgm" sz="quarter" idx="15"/>
          </p:nvPr>
        </p:nvSpPr>
        <p:spPr>
          <a:xfrm>
            <a:off x="838200" y="2139084"/>
            <a:ext cx="10515600" cy="3695338"/>
          </a:xfrm>
        </p:spPr>
        <p:txBody>
          <a:bodyPr rtlCol="0"/>
          <a:lstStyle/>
          <a:p>
            <a:pPr rtl="0"/>
            <a:r>
              <a:rPr lang="en-GB" noProof="0"/>
              <a:t>Click icon to add SmartArt graphic</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rtlCol="0"/>
          <a:lstStyle>
            <a:lvl1pPr>
              <a:defRPr sz="900"/>
            </a:lvl1pPr>
          </a:lstStyle>
          <a:p>
            <a:pPr rtl="0"/>
            <a:r>
              <a:rPr lang="en-GB" noProof="0"/>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rtlCol="0"/>
          <a:lstStyle>
            <a:lvl1pPr>
              <a:defRPr sz="900"/>
            </a:lvl1pPr>
          </a:lstStyle>
          <a:p>
            <a:pPr rtl="0"/>
            <a:r>
              <a:rPr lang="en-GB" noProof="0"/>
              <a:t>Pitch Deck</a:t>
            </a:r>
          </a:p>
        </p:txBody>
      </p:sp>
      <p:cxnSp>
        <p:nvCxnSpPr>
          <p:cNvPr id="10" name="Straight Connector 9">
            <a:extLst>
              <a:ext uri="{FF2B5EF4-FFF2-40B4-BE49-F238E27FC236}">
                <a16:creationId xmlns:a16="http://schemas.microsoft.com/office/drawing/2014/main" id="{66988B2D-0240-4256-8268-4B9FF1E72363}"/>
              </a:ext>
              <a:ext uri="{C183D7F6-B498-43B3-948B-1728B52AA6E4}">
                <adec:decorative xmlns:adec="http://schemas.microsoft.com/office/drawing/2017/decorative" val="1"/>
              </a:ext>
            </a:extLst>
          </p:cNvPr>
          <p:cNvCxnSpPr>
            <a:cxnSpLocks/>
          </p:cNvCxnSpPr>
          <p:nvPr/>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EEAAE1-3D04-41C3-B2D2-B3BEF34C3B27}"/>
              </a:ext>
              <a:ext uri="{C183D7F6-B498-43B3-948B-1728B52AA6E4}">
                <adec:decorative xmlns:adec="http://schemas.microsoft.com/office/drawing/2017/decorative" val="1"/>
              </a:ext>
            </a:extLst>
          </p:cNvPr>
          <p:cNvCxnSpPr>
            <a:cxnSpLocks/>
          </p:cNvCxnSpPr>
          <p:nvPr/>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rtlCol="0"/>
          <a:lstStyle>
            <a:lvl1pPr>
              <a:defRPr sz="900"/>
            </a:lvl1pPr>
          </a:lstStyle>
          <a:p>
            <a:pPr rtl="0"/>
            <a:fld id="{B5CEABB6-07DC-46E8-9B57-56EC44A396E5}" type="slidenum">
              <a:rPr lang="en-GB" noProof="0" smtClean="0"/>
              <a:t>‹#›</a:t>
            </a:fld>
            <a:endParaRPr lang="en-GB" noProof="0"/>
          </a:p>
        </p:txBody>
      </p:sp>
    </p:spTree>
    <p:extLst>
      <p:ext uri="{BB962C8B-B14F-4D97-AF65-F5344CB8AC3E}">
        <p14:creationId xmlns:p14="http://schemas.microsoft.com/office/powerpoint/2010/main" val="23543133"/>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eam Slide 4 Peop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rtlCol="0">
            <a:normAutofit/>
          </a:bodyPr>
          <a:lstStyle>
            <a:lvl1pPr algn="ctr">
              <a:defRPr lang="en-US" sz="2800" kern="1200" spc="150" baseline="0" dirty="0">
                <a:solidFill>
                  <a:schemeClr val="tx1"/>
                </a:solidFill>
                <a:latin typeface="+mj-lt"/>
                <a:ea typeface="+mj-ea"/>
                <a:cs typeface="+mj-cs"/>
              </a:defRPr>
            </a:lvl1pPr>
          </a:lstStyle>
          <a:p>
            <a:pPr rtl="0"/>
            <a:r>
              <a:rPr lang="en-GB" noProof="0"/>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487181" y="2886074"/>
            <a:ext cx="1845511" cy="1845511"/>
          </a:xfrm>
          <a:solidFill>
            <a:schemeClr val="bg1">
              <a:lumMod val="95000"/>
            </a:schemeClr>
          </a:solidFill>
        </p:spPr>
        <p:txBody>
          <a:bodyPr rtlCol="0"/>
          <a:lstStyle/>
          <a:p>
            <a:pPr rtl="0"/>
            <a:r>
              <a:rPr lang="en-GB" noProof="0"/>
              <a:t>Click icon to add picture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311558" y="5084524"/>
            <a:ext cx="2196619" cy="343061"/>
          </a:xfrm>
        </p:spPr>
        <p:txBody>
          <a:bodyPr rtlCol="0"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487181" y="5464114"/>
            <a:ext cx="1845511" cy="343061"/>
          </a:xfrm>
        </p:spPr>
        <p:txBody>
          <a:bodyPr rtlCol="0" anchor="t">
            <a:noAutofit/>
          </a:bodyPr>
          <a:lstStyle>
            <a:lvl1pPr marL="0" indent="0" algn="ctr">
              <a:buNone/>
              <a:defRPr lang="en-US" sz="1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3836914" y="2886074"/>
            <a:ext cx="1845511" cy="1845511"/>
          </a:xfrm>
          <a:solidFill>
            <a:schemeClr val="bg1">
              <a:lumMod val="95000"/>
            </a:schemeClr>
          </a:solidFill>
        </p:spPr>
        <p:txBody>
          <a:bodyPr rtlCol="0"/>
          <a:lstStyle/>
          <a:p>
            <a:pPr rtl="0"/>
            <a:r>
              <a:rPr lang="en-GB" noProof="0"/>
              <a:t>Click icon to add picture</a:t>
            </a:r>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707607" y="5099206"/>
            <a:ext cx="2145049" cy="343061"/>
          </a:xfrm>
        </p:spPr>
        <p:txBody>
          <a:bodyPr rtlCol="0"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836913" y="5478796"/>
            <a:ext cx="1855949" cy="343061"/>
          </a:xfrm>
        </p:spPr>
        <p:txBody>
          <a:bodyPr rtlCol="0" anchor="t">
            <a:noAutofit/>
          </a:bodyPr>
          <a:lstStyle>
            <a:lvl1pPr marL="0" indent="0" algn="ctr">
              <a:buNone/>
              <a:defRPr lang="en-US" sz="1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sp>
        <p:nvSpPr>
          <p:cNvPr id="18" name="Picture Placeholder 10">
            <a:extLst>
              <a:ext uri="{FF2B5EF4-FFF2-40B4-BE49-F238E27FC236}">
                <a16:creationId xmlns:a16="http://schemas.microsoft.com/office/drawing/2014/main" id="{4EBC7D6F-397D-4C5A-AA62-F683F88531A2}"/>
              </a:ext>
            </a:extLst>
          </p:cNvPr>
          <p:cNvSpPr>
            <a:spLocks noGrp="1"/>
          </p:cNvSpPr>
          <p:nvPr>
            <p:ph type="pic" sz="quarter" idx="16"/>
          </p:nvPr>
        </p:nvSpPr>
        <p:spPr>
          <a:xfrm>
            <a:off x="6327578" y="2886074"/>
            <a:ext cx="1845511" cy="1845511"/>
          </a:xfrm>
          <a:solidFill>
            <a:schemeClr val="bg1">
              <a:lumMod val="95000"/>
            </a:schemeClr>
          </a:solidFill>
        </p:spPr>
        <p:txBody>
          <a:bodyPr rtlCol="0"/>
          <a:lstStyle/>
          <a:p>
            <a:pPr lvl="1" rtl="0"/>
            <a:r>
              <a:rPr lang="en-GB" noProof="0"/>
              <a:t>Click icon to add picture</a:t>
            </a:r>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198271" y="5099206"/>
            <a:ext cx="2132985" cy="343061"/>
          </a:xfrm>
        </p:spPr>
        <p:txBody>
          <a:bodyPr rtlCol="0"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327577" y="5478796"/>
            <a:ext cx="1845511" cy="343061"/>
          </a:xfrm>
        </p:spPr>
        <p:txBody>
          <a:bodyPr rtlCol="0" anchor="t">
            <a:noAutofit/>
          </a:bodyPr>
          <a:lstStyle>
            <a:lvl1pPr marL="0" indent="0" algn="ctr">
              <a:buNone/>
              <a:defRPr lang="en-US" sz="1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8747458" y="2886074"/>
            <a:ext cx="1845511" cy="1845511"/>
          </a:xfrm>
          <a:solidFill>
            <a:schemeClr val="bg1">
              <a:lumMod val="95000"/>
            </a:schemeClr>
          </a:solidFill>
        </p:spPr>
        <p:txBody>
          <a:bodyPr rtlCol="0"/>
          <a:lstStyle/>
          <a:p>
            <a:pPr rtl="0"/>
            <a:r>
              <a:rPr lang="en-GB" noProof="0"/>
              <a:t>Click icon to add picture</a:t>
            </a:r>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618152" y="5084524"/>
            <a:ext cx="2132984" cy="343061"/>
          </a:xfrm>
        </p:spPr>
        <p:txBody>
          <a:bodyPr rtlCol="0"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747458" y="5464114"/>
            <a:ext cx="1845510" cy="343061"/>
          </a:xfrm>
        </p:spPr>
        <p:txBody>
          <a:bodyPr rtlCol="0" anchor="t">
            <a:noAutofit/>
          </a:bodyPr>
          <a:lstStyle>
            <a:lvl1pPr marL="0" indent="0" algn="ctr">
              <a:buNone/>
              <a:defRPr lang="en-US" sz="1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cxnSp>
        <p:nvCxnSpPr>
          <p:cNvPr id="10" name="Straight Connector 9">
            <a:extLst>
              <a:ext uri="{FF2B5EF4-FFF2-40B4-BE49-F238E27FC236}">
                <a16:creationId xmlns:a16="http://schemas.microsoft.com/office/drawing/2014/main" id="{4E4B72DA-52CB-4D39-A342-8857B4D959B2}"/>
              </a:ext>
              <a:ext uri="{C183D7F6-B498-43B3-948B-1728B52AA6E4}">
                <adec:decorative xmlns:adec="http://schemas.microsoft.com/office/drawing/2017/decorative" val="1"/>
              </a:ext>
            </a:extLst>
          </p:cNvPr>
          <p:cNvCxnSpPr/>
          <p:nvPr/>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1D9BCDA-DFB7-41A4-A7C7-CEE86CEDCBE5}"/>
              </a:ext>
              <a:ext uri="{C183D7F6-B498-43B3-948B-1728B52AA6E4}">
                <adec:decorative xmlns:adec="http://schemas.microsoft.com/office/drawing/2017/decorative" val="1"/>
              </a:ext>
            </a:extLst>
          </p:cNvPr>
          <p:cNvCxnSpPr>
            <a:cxnSpLocks/>
          </p:cNvCxnSpPr>
          <p:nvPr/>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rtlCol="0"/>
          <a:lstStyle>
            <a:lvl1pPr>
              <a:defRPr sz="900"/>
            </a:lvl1pPr>
          </a:lstStyle>
          <a:p>
            <a:pPr rtl="0"/>
            <a:r>
              <a:rPr lang="en-GB" noProof="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rtlCol="0"/>
          <a:lstStyle>
            <a:lvl1pPr>
              <a:defRPr sz="900"/>
            </a:lvl1pPr>
          </a:lstStyle>
          <a:p>
            <a:pPr rtl="0"/>
            <a:r>
              <a:rPr lang="en-GB" noProof="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rtlCol="0"/>
          <a:lstStyle>
            <a:lvl1pPr>
              <a:defRPr sz="900"/>
            </a:lvl1pPr>
          </a:lstStyle>
          <a:p>
            <a:pPr rtl="0"/>
            <a:fld id="{B5CEABB6-07DC-46E8-9B57-56EC44A396E5}" type="slidenum">
              <a:rPr lang="en-GB" noProof="0" smtClean="0"/>
              <a:t>‹#›</a:t>
            </a:fld>
            <a:endParaRPr lang="en-GB" noProof="0"/>
          </a:p>
        </p:txBody>
      </p:sp>
    </p:spTree>
    <p:extLst>
      <p:ext uri="{BB962C8B-B14F-4D97-AF65-F5344CB8AC3E}">
        <p14:creationId xmlns:p14="http://schemas.microsoft.com/office/powerpoint/2010/main" val="356237283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93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eam Slide 8 Peop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rtlCol="0">
            <a:normAutofit/>
          </a:bodyPr>
          <a:lstStyle>
            <a:lvl1pPr algn="ctr">
              <a:defRPr lang="en-US" sz="2800" kern="1200" spc="150" baseline="0" dirty="0">
                <a:solidFill>
                  <a:schemeClr val="tx1"/>
                </a:solidFill>
                <a:latin typeface="+mj-lt"/>
                <a:ea typeface="+mj-ea"/>
                <a:cs typeface="+mj-cs"/>
              </a:defRPr>
            </a:lvl1pPr>
          </a:lstStyle>
          <a:p>
            <a:pPr rtl="0"/>
            <a:r>
              <a:rPr lang="en-GB" noProof="0"/>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877176" y="2428875"/>
            <a:ext cx="1066800" cy="1066800"/>
          </a:xfrm>
          <a:solidFill>
            <a:schemeClr val="tx1"/>
          </a:solidFill>
        </p:spPr>
        <p:txBody>
          <a:bodyPr rtlCol="0">
            <a:normAutofit/>
          </a:bodyPr>
          <a:lstStyle>
            <a:lvl1pPr marL="0" indent="0">
              <a:lnSpc>
                <a:spcPct val="100000"/>
              </a:lnSpc>
              <a:buNone/>
              <a:defRPr sz="900">
                <a:solidFill>
                  <a:schemeClr val="bg1"/>
                </a:solidFill>
              </a:defRPr>
            </a:lvl1pPr>
          </a:lstStyle>
          <a:p>
            <a:pPr rtl="0"/>
            <a:r>
              <a:rPr lang="en-GB" noProof="0"/>
              <a:t>Click icon to add picture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500168" y="3654378"/>
            <a:ext cx="1828800" cy="343061"/>
          </a:xfrm>
        </p:spPr>
        <p:txBody>
          <a:bodyPr rtlCol="0"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390120" y="3782039"/>
            <a:ext cx="2057400" cy="343061"/>
          </a:xfrm>
        </p:spPr>
        <p:txBody>
          <a:bodyPr rtlCol="0"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4226270" y="2428875"/>
            <a:ext cx="1066800" cy="1066800"/>
          </a:xfrm>
          <a:solidFill>
            <a:schemeClr val="tx1"/>
          </a:solidFill>
        </p:spPr>
        <p:txBody>
          <a:bodyPr rtlCol="0">
            <a:normAutofit/>
          </a:bodyPr>
          <a:lstStyle>
            <a:lvl1pPr marL="0" indent="0">
              <a:lnSpc>
                <a:spcPct val="100000"/>
              </a:lnSpc>
              <a:buNone/>
              <a:defRPr sz="900">
                <a:solidFill>
                  <a:schemeClr val="bg1"/>
                </a:solidFill>
              </a:defRPr>
            </a:lvl1pPr>
          </a:lstStyle>
          <a:p>
            <a:pPr rtl="0"/>
            <a:r>
              <a:rPr lang="en-GB" noProof="0"/>
              <a:t>Click icon to add picture</a:t>
            </a:r>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849262" y="3669060"/>
            <a:ext cx="1828800" cy="343061"/>
          </a:xfrm>
        </p:spPr>
        <p:txBody>
          <a:bodyPr rtlCol="0"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739214" y="3796721"/>
            <a:ext cx="2057400" cy="343061"/>
          </a:xfrm>
        </p:spPr>
        <p:txBody>
          <a:bodyPr rtlCol="0"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sp>
        <p:nvSpPr>
          <p:cNvPr id="18" name="Picture Placeholder 10">
            <a:extLst>
              <a:ext uri="{FF2B5EF4-FFF2-40B4-BE49-F238E27FC236}">
                <a16:creationId xmlns:a16="http://schemas.microsoft.com/office/drawing/2014/main" id="{4EBC7D6F-397D-4C5A-AA62-F683F88531A2}"/>
              </a:ext>
            </a:extLst>
          </p:cNvPr>
          <p:cNvSpPr>
            <a:spLocks noGrp="1"/>
          </p:cNvSpPr>
          <p:nvPr>
            <p:ph type="pic" sz="quarter" idx="16"/>
          </p:nvPr>
        </p:nvSpPr>
        <p:spPr>
          <a:xfrm>
            <a:off x="6716934" y="2428875"/>
            <a:ext cx="1066800" cy="1066800"/>
          </a:xfrm>
          <a:solidFill>
            <a:schemeClr val="tx1"/>
          </a:solidFill>
        </p:spPr>
        <p:txBody>
          <a:bodyPr rtlCol="0">
            <a:normAutofit/>
          </a:bodyPr>
          <a:lstStyle>
            <a:lvl1pPr marL="0" indent="0">
              <a:buNone/>
              <a:defRPr sz="900">
                <a:solidFill>
                  <a:schemeClr val="bg1"/>
                </a:solidFill>
              </a:defRPr>
            </a:lvl1pPr>
            <a:lvl2pPr marL="457200" indent="0">
              <a:lnSpc>
                <a:spcPct val="100000"/>
              </a:lnSpc>
              <a:buNone/>
              <a:defRPr sz="900">
                <a:solidFill>
                  <a:schemeClr val="bg1"/>
                </a:solidFill>
              </a:defRPr>
            </a:lvl2pPr>
          </a:lstStyle>
          <a:p>
            <a:pPr lvl="0" rtl="0"/>
            <a:r>
              <a:rPr lang="en-GB" noProof="0"/>
              <a:t>Click icon to add picture</a:t>
            </a:r>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339926" y="3669060"/>
            <a:ext cx="1828800" cy="343061"/>
          </a:xfrm>
        </p:spPr>
        <p:txBody>
          <a:bodyPr rtlCol="0"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217963" y="3796721"/>
            <a:ext cx="2057400" cy="343061"/>
          </a:xfrm>
        </p:spPr>
        <p:txBody>
          <a:bodyPr rtlCol="0"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9136814" y="2428875"/>
            <a:ext cx="1066800" cy="1066800"/>
          </a:xfrm>
          <a:solidFill>
            <a:schemeClr val="tx1"/>
          </a:solidFill>
        </p:spPr>
        <p:txBody>
          <a:bodyPr rtlCol="0">
            <a:normAutofit/>
          </a:bodyPr>
          <a:lstStyle>
            <a:lvl1pPr marL="0" indent="0">
              <a:lnSpc>
                <a:spcPct val="100000"/>
              </a:lnSpc>
              <a:buNone/>
              <a:defRPr sz="900">
                <a:solidFill>
                  <a:schemeClr val="bg1"/>
                </a:solidFill>
              </a:defRPr>
            </a:lvl1pPr>
          </a:lstStyle>
          <a:p>
            <a:pPr rtl="0"/>
            <a:r>
              <a:rPr lang="en-GB" noProof="0"/>
              <a:t>Click icon to add picture</a:t>
            </a:r>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759806" y="3654378"/>
            <a:ext cx="1828800" cy="343061"/>
          </a:xfrm>
        </p:spPr>
        <p:txBody>
          <a:bodyPr rtlCol="0"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634432" y="3782039"/>
            <a:ext cx="2057400" cy="343061"/>
          </a:xfrm>
        </p:spPr>
        <p:txBody>
          <a:bodyPr rtlCol="0"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sp>
        <p:nvSpPr>
          <p:cNvPr id="55" name="Picture Placeholder 10">
            <a:extLst>
              <a:ext uri="{FF2B5EF4-FFF2-40B4-BE49-F238E27FC236}">
                <a16:creationId xmlns:a16="http://schemas.microsoft.com/office/drawing/2014/main" id="{1EBAEB1D-A7F9-4F90-B642-4277D3802BAB}"/>
              </a:ext>
            </a:extLst>
          </p:cNvPr>
          <p:cNvSpPr>
            <a:spLocks noGrp="1"/>
          </p:cNvSpPr>
          <p:nvPr>
            <p:ph type="pic" sz="quarter" idx="26"/>
          </p:nvPr>
        </p:nvSpPr>
        <p:spPr>
          <a:xfrm>
            <a:off x="1877176" y="4287711"/>
            <a:ext cx="1066800" cy="1066800"/>
          </a:xfrm>
          <a:solidFill>
            <a:schemeClr val="tx1"/>
          </a:solidFill>
        </p:spPr>
        <p:txBody>
          <a:bodyPr rtlCol="0">
            <a:normAutofit/>
          </a:bodyPr>
          <a:lstStyle>
            <a:lvl1pPr marL="0" indent="0">
              <a:lnSpc>
                <a:spcPct val="100000"/>
              </a:lnSpc>
              <a:buNone/>
              <a:defRPr sz="900">
                <a:solidFill>
                  <a:schemeClr val="bg1"/>
                </a:solidFill>
              </a:defRPr>
            </a:lvl1pPr>
          </a:lstStyle>
          <a:p>
            <a:pPr rtl="0"/>
            <a:r>
              <a:rPr lang="en-GB" noProof="0"/>
              <a:t>Click icon to add picture</a:t>
            </a:r>
          </a:p>
        </p:txBody>
      </p:sp>
      <p:sp>
        <p:nvSpPr>
          <p:cNvPr id="54" name="Text Placeholder 2">
            <a:extLst>
              <a:ext uri="{FF2B5EF4-FFF2-40B4-BE49-F238E27FC236}">
                <a16:creationId xmlns:a16="http://schemas.microsoft.com/office/drawing/2014/main" id="{22930C5B-603C-494E-A467-8B394D01D406}"/>
              </a:ext>
            </a:extLst>
          </p:cNvPr>
          <p:cNvSpPr>
            <a:spLocks noGrp="1"/>
          </p:cNvSpPr>
          <p:nvPr>
            <p:ph type="body" idx="25" hasCustomPrompt="1"/>
          </p:nvPr>
        </p:nvSpPr>
        <p:spPr>
          <a:xfrm>
            <a:off x="1500168" y="5513214"/>
            <a:ext cx="1828800" cy="343061"/>
          </a:xfrm>
        </p:spPr>
        <p:txBody>
          <a:bodyPr rtlCol="0"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sp>
        <p:nvSpPr>
          <p:cNvPr id="62" name="Text Placeholder 2">
            <a:extLst>
              <a:ext uri="{FF2B5EF4-FFF2-40B4-BE49-F238E27FC236}">
                <a16:creationId xmlns:a16="http://schemas.microsoft.com/office/drawing/2014/main" id="{540C455F-A23B-493F-B95E-AB485D91DA6A}"/>
              </a:ext>
            </a:extLst>
          </p:cNvPr>
          <p:cNvSpPr>
            <a:spLocks noGrp="1"/>
          </p:cNvSpPr>
          <p:nvPr>
            <p:ph type="body" idx="33" hasCustomPrompt="1"/>
          </p:nvPr>
        </p:nvSpPr>
        <p:spPr>
          <a:xfrm>
            <a:off x="1390120" y="5640875"/>
            <a:ext cx="2057400" cy="343061"/>
          </a:xfrm>
        </p:spPr>
        <p:txBody>
          <a:bodyPr rtlCol="0"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sp>
        <p:nvSpPr>
          <p:cNvPr id="56" name="Picture Placeholder 10">
            <a:extLst>
              <a:ext uri="{FF2B5EF4-FFF2-40B4-BE49-F238E27FC236}">
                <a16:creationId xmlns:a16="http://schemas.microsoft.com/office/drawing/2014/main" id="{9461A69E-14C8-4325-89AF-D4257C1C05BA}"/>
              </a:ext>
            </a:extLst>
          </p:cNvPr>
          <p:cNvSpPr>
            <a:spLocks noGrp="1"/>
          </p:cNvSpPr>
          <p:nvPr>
            <p:ph type="pic" sz="quarter" idx="27"/>
          </p:nvPr>
        </p:nvSpPr>
        <p:spPr>
          <a:xfrm>
            <a:off x="4226270" y="4287711"/>
            <a:ext cx="1066800" cy="1066800"/>
          </a:xfrm>
          <a:solidFill>
            <a:schemeClr val="tx1"/>
          </a:solidFill>
        </p:spPr>
        <p:txBody>
          <a:bodyPr rtlCol="0">
            <a:normAutofit/>
          </a:bodyPr>
          <a:lstStyle>
            <a:lvl1pPr marL="0" indent="0">
              <a:lnSpc>
                <a:spcPct val="100000"/>
              </a:lnSpc>
              <a:buNone/>
              <a:defRPr sz="900">
                <a:solidFill>
                  <a:schemeClr val="bg1"/>
                </a:solidFill>
              </a:defRPr>
            </a:lvl1pPr>
          </a:lstStyle>
          <a:p>
            <a:pPr rtl="0"/>
            <a:r>
              <a:rPr lang="en-GB" noProof="0"/>
              <a:t>Click icon to add picture</a:t>
            </a:r>
          </a:p>
        </p:txBody>
      </p:sp>
      <p:sp>
        <p:nvSpPr>
          <p:cNvPr id="59" name="Text Placeholder 2">
            <a:extLst>
              <a:ext uri="{FF2B5EF4-FFF2-40B4-BE49-F238E27FC236}">
                <a16:creationId xmlns:a16="http://schemas.microsoft.com/office/drawing/2014/main" id="{6D1C374C-DAF7-40EF-B279-4EC7A2AFE6A2}"/>
              </a:ext>
            </a:extLst>
          </p:cNvPr>
          <p:cNvSpPr>
            <a:spLocks noGrp="1"/>
          </p:cNvSpPr>
          <p:nvPr>
            <p:ph type="body" idx="30" hasCustomPrompt="1"/>
          </p:nvPr>
        </p:nvSpPr>
        <p:spPr>
          <a:xfrm>
            <a:off x="3849262" y="5527896"/>
            <a:ext cx="1828800" cy="343061"/>
          </a:xfrm>
        </p:spPr>
        <p:txBody>
          <a:bodyPr rtlCol="0"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sp>
        <p:nvSpPr>
          <p:cNvPr id="63" name="Text Placeholder 2">
            <a:extLst>
              <a:ext uri="{FF2B5EF4-FFF2-40B4-BE49-F238E27FC236}">
                <a16:creationId xmlns:a16="http://schemas.microsoft.com/office/drawing/2014/main" id="{421FF438-E4E8-4643-BCB3-4A1C12429042}"/>
              </a:ext>
            </a:extLst>
          </p:cNvPr>
          <p:cNvSpPr>
            <a:spLocks noGrp="1"/>
          </p:cNvSpPr>
          <p:nvPr>
            <p:ph type="body" idx="34" hasCustomPrompt="1"/>
          </p:nvPr>
        </p:nvSpPr>
        <p:spPr>
          <a:xfrm>
            <a:off x="3739214" y="5655557"/>
            <a:ext cx="2057400" cy="343061"/>
          </a:xfrm>
        </p:spPr>
        <p:txBody>
          <a:bodyPr rtlCol="0"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sp>
        <p:nvSpPr>
          <p:cNvPr id="57" name="Picture Placeholder 10">
            <a:extLst>
              <a:ext uri="{FF2B5EF4-FFF2-40B4-BE49-F238E27FC236}">
                <a16:creationId xmlns:a16="http://schemas.microsoft.com/office/drawing/2014/main" id="{0FB38616-82FB-4DAD-A82E-3777ACB41148}"/>
              </a:ext>
            </a:extLst>
          </p:cNvPr>
          <p:cNvSpPr>
            <a:spLocks noGrp="1"/>
          </p:cNvSpPr>
          <p:nvPr>
            <p:ph type="pic" sz="quarter" idx="28"/>
          </p:nvPr>
        </p:nvSpPr>
        <p:spPr>
          <a:xfrm>
            <a:off x="6716934" y="4287711"/>
            <a:ext cx="1066800" cy="1066800"/>
          </a:xfrm>
          <a:solidFill>
            <a:schemeClr val="tx1"/>
          </a:solidFill>
        </p:spPr>
        <p:txBody>
          <a:bodyPr rtlCol="0">
            <a:normAutofit/>
          </a:bodyPr>
          <a:lstStyle>
            <a:lvl1pPr marL="0" indent="0">
              <a:buNone/>
              <a:defRPr sz="900">
                <a:solidFill>
                  <a:schemeClr val="bg1"/>
                </a:solidFill>
              </a:defRPr>
            </a:lvl1pPr>
            <a:lvl2pPr marL="457200" indent="0">
              <a:lnSpc>
                <a:spcPct val="100000"/>
              </a:lnSpc>
              <a:buNone/>
              <a:defRPr sz="900">
                <a:solidFill>
                  <a:schemeClr val="bg1"/>
                </a:solidFill>
              </a:defRPr>
            </a:lvl2pPr>
          </a:lstStyle>
          <a:p>
            <a:pPr lvl="0" rtl="0"/>
            <a:r>
              <a:rPr lang="en-GB" noProof="0"/>
              <a:t>Click icon to add picture</a:t>
            </a:r>
          </a:p>
        </p:txBody>
      </p:sp>
      <p:sp>
        <p:nvSpPr>
          <p:cNvPr id="60" name="Text Placeholder 2">
            <a:extLst>
              <a:ext uri="{FF2B5EF4-FFF2-40B4-BE49-F238E27FC236}">
                <a16:creationId xmlns:a16="http://schemas.microsoft.com/office/drawing/2014/main" id="{D4FEDD19-A7BA-45BB-93A0-F1E896C9F26D}"/>
              </a:ext>
            </a:extLst>
          </p:cNvPr>
          <p:cNvSpPr>
            <a:spLocks noGrp="1"/>
          </p:cNvSpPr>
          <p:nvPr>
            <p:ph type="body" idx="31" hasCustomPrompt="1"/>
          </p:nvPr>
        </p:nvSpPr>
        <p:spPr>
          <a:xfrm>
            <a:off x="6339926" y="5527896"/>
            <a:ext cx="1828800" cy="343061"/>
          </a:xfrm>
        </p:spPr>
        <p:txBody>
          <a:bodyPr rtlCol="0"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sp>
        <p:nvSpPr>
          <p:cNvPr id="64" name="Text Placeholder 2">
            <a:extLst>
              <a:ext uri="{FF2B5EF4-FFF2-40B4-BE49-F238E27FC236}">
                <a16:creationId xmlns:a16="http://schemas.microsoft.com/office/drawing/2014/main" id="{A12F0175-7AEE-46B1-9590-D4A427680DC7}"/>
              </a:ext>
            </a:extLst>
          </p:cNvPr>
          <p:cNvSpPr>
            <a:spLocks noGrp="1"/>
          </p:cNvSpPr>
          <p:nvPr>
            <p:ph type="body" idx="35" hasCustomPrompt="1"/>
          </p:nvPr>
        </p:nvSpPr>
        <p:spPr>
          <a:xfrm>
            <a:off x="6229878" y="5655557"/>
            <a:ext cx="2057400" cy="343061"/>
          </a:xfrm>
        </p:spPr>
        <p:txBody>
          <a:bodyPr rtlCol="0"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sp>
        <p:nvSpPr>
          <p:cNvPr id="58" name="Picture Placeholder 10">
            <a:extLst>
              <a:ext uri="{FF2B5EF4-FFF2-40B4-BE49-F238E27FC236}">
                <a16:creationId xmlns:a16="http://schemas.microsoft.com/office/drawing/2014/main" id="{622ED9F4-EB9B-4588-8501-BFECB846EE73}"/>
              </a:ext>
            </a:extLst>
          </p:cNvPr>
          <p:cNvSpPr>
            <a:spLocks noGrp="1"/>
          </p:cNvSpPr>
          <p:nvPr>
            <p:ph type="pic" sz="quarter" idx="29"/>
          </p:nvPr>
        </p:nvSpPr>
        <p:spPr>
          <a:xfrm>
            <a:off x="9136814" y="4287711"/>
            <a:ext cx="1066800" cy="1066800"/>
          </a:xfrm>
          <a:solidFill>
            <a:schemeClr val="tx1"/>
          </a:solidFill>
        </p:spPr>
        <p:txBody>
          <a:bodyPr rtlCol="0">
            <a:normAutofit/>
          </a:bodyPr>
          <a:lstStyle>
            <a:lvl1pPr marL="0" indent="0">
              <a:lnSpc>
                <a:spcPct val="100000"/>
              </a:lnSpc>
              <a:buNone/>
              <a:defRPr sz="900">
                <a:solidFill>
                  <a:schemeClr val="bg1"/>
                </a:solidFill>
              </a:defRPr>
            </a:lvl1pPr>
          </a:lstStyle>
          <a:p>
            <a:pPr rtl="0"/>
            <a:r>
              <a:rPr lang="en-GB" noProof="0"/>
              <a:t>Click icon to add picture</a:t>
            </a:r>
          </a:p>
        </p:txBody>
      </p:sp>
      <p:sp>
        <p:nvSpPr>
          <p:cNvPr id="61" name="Text Placeholder 2">
            <a:extLst>
              <a:ext uri="{FF2B5EF4-FFF2-40B4-BE49-F238E27FC236}">
                <a16:creationId xmlns:a16="http://schemas.microsoft.com/office/drawing/2014/main" id="{5026D39F-46AB-4680-9A52-F367344A3531}"/>
              </a:ext>
            </a:extLst>
          </p:cNvPr>
          <p:cNvSpPr>
            <a:spLocks noGrp="1"/>
          </p:cNvSpPr>
          <p:nvPr>
            <p:ph type="body" idx="32" hasCustomPrompt="1"/>
          </p:nvPr>
        </p:nvSpPr>
        <p:spPr>
          <a:xfrm>
            <a:off x="8759806" y="5513214"/>
            <a:ext cx="1828800" cy="343061"/>
          </a:xfrm>
        </p:spPr>
        <p:txBody>
          <a:bodyPr rtlCol="0"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sp>
        <p:nvSpPr>
          <p:cNvPr id="65" name="Text Placeholder 2">
            <a:extLst>
              <a:ext uri="{FF2B5EF4-FFF2-40B4-BE49-F238E27FC236}">
                <a16:creationId xmlns:a16="http://schemas.microsoft.com/office/drawing/2014/main" id="{04E11FE2-6320-4E8C-A5B3-8104AF329ADA}"/>
              </a:ext>
            </a:extLst>
          </p:cNvPr>
          <p:cNvSpPr>
            <a:spLocks noGrp="1"/>
          </p:cNvSpPr>
          <p:nvPr>
            <p:ph type="body" idx="36" hasCustomPrompt="1"/>
          </p:nvPr>
        </p:nvSpPr>
        <p:spPr>
          <a:xfrm>
            <a:off x="8634432" y="5640875"/>
            <a:ext cx="2057400" cy="343061"/>
          </a:xfrm>
        </p:spPr>
        <p:txBody>
          <a:bodyPr rtlCol="0"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rtlCol="0"/>
          <a:lstStyle>
            <a:lvl1pPr>
              <a:defRPr sz="900">
                <a:solidFill>
                  <a:srgbClr val="898989"/>
                </a:solidFill>
              </a:defRPr>
            </a:lvl1pPr>
          </a:lstStyle>
          <a:p>
            <a:pPr rtl="0"/>
            <a:r>
              <a:rPr lang="en-GB" noProof="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rtlCol="0"/>
          <a:lstStyle>
            <a:lvl1pPr>
              <a:defRPr sz="900">
                <a:solidFill>
                  <a:srgbClr val="898989"/>
                </a:solidFill>
              </a:defRPr>
            </a:lvl1pPr>
          </a:lstStyle>
          <a:p>
            <a:pPr rtl="0"/>
            <a:r>
              <a:rPr lang="en-GB" noProof="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rtlCol="0"/>
          <a:lstStyle>
            <a:lvl1pPr>
              <a:defRPr sz="900">
                <a:solidFill>
                  <a:srgbClr val="898989"/>
                </a:solidFill>
              </a:defRPr>
            </a:lvl1pPr>
          </a:lstStyle>
          <a:p>
            <a:pPr rtl="0"/>
            <a:fld id="{B5CEABB6-07DC-46E8-9B57-56EC44A396E5}" type="slidenum">
              <a:rPr lang="en-GB" noProof="0" smtClean="0"/>
              <a:t>‹#›</a:t>
            </a:fld>
            <a:endParaRPr lang="en-GB" noProof="0"/>
          </a:p>
        </p:txBody>
      </p:sp>
      <p:pic>
        <p:nvPicPr>
          <p:cNvPr id="13" name="Graphic 12">
            <a:extLst>
              <a:ext uri="{FF2B5EF4-FFF2-40B4-BE49-F238E27FC236}">
                <a16:creationId xmlns:a16="http://schemas.microsoft.com/office/drawing/2014/main" id="{B0DFD584-E5CF-41EF-B51E-679CE22DDF93}"/>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473953"/>
            <a:ext cx="2057400" cy="1647825"/>
          </a:xfrm>
          <a:prstGeom prst="rect">
            <a:avLst/>
          </a:prstGeom>
        </p:spPr>
      </p:pic>
      <p:pic>
        <p:nvPicPr>
          <p:cNvPr id="14" name="Graphic 13">
            <a:extLst>
              <a:ext uri="{FF2B5EF4-FFF2-40B4-BE49-F238E27FC236}">
                <a16:creationId xmlns:a16="http://schemas.microsoft.com/office/drawing/2014/main" id="{E5C02DDF-25A6-42C7-9525-F279CE2095C0}"/>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049000" y="5180889"/>
            <a:ext cx="1143000" cy="914400"/>
          </a:xfrm>
          <a:prstGeom prst="rect">
            <a:avLst/>
          </a:prstGeom>
        </p:spPr>
      </p:pic>
    </p:spTree>
    <p:extLst>
      <p:ext uri="{BB962C8B-B14F-4D97-AF65-F5344CB8AC3E}">
        <p14:creationId xmlns:p14="http://schemas.microsoft.com/office/powerpoint/2010/main" val="609095538"/>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nding">
    <p:bg>
      <p:bgPr>
        <a:solidFill>
          <a:schemeClr val="bg1"/>
        </a:solidFill>
        <a:effectLst/>
      </p:bgPr>
    </p:bg>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463D7850-C2A6-43CE-BBE4-8E81A0A593BF}"/>
              </a:ext>
              <a:ext uri="{C183D7F6-B498-43B3-948B-1728B52AA6E4}">
                <adec:decorative xmlns:adec="http://schemas.microsoft.com/office/drawing/2017/decorative" val="1"/>
              </a:ext>
            </a:extLst>
          </p:cNvPr>
          <p:cNvCxnSpPr>
            <a:cxnSpLocks/>
          </p:cNvCxnSpPr>
          <p:nvPr/>
        </p:nvCxnSpPr>
        <p:spPr>
          <a:xfrm flipH="1">
            <a:off x="0" y="0"/>
            <a:ext cx="1238250" cy="1328057"/>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AD3E03-2E3B-440C-9105-6F9D33006D66}"/>
              </a:ext>
              <a:ext uri="{C183D7F6-B498-43B3-948B-1728B52AA6E4}">
                <adec:decorative xmlns:adec="http://schemas.microsoft.com/office/drawing/2017/decorative" val="1"/>
              </a:ext>
            </a:extLst>
          </p:cNvPr>
          <p:cNvCxnSpPr>
            <a:cxnSpLocks/>
          </p:cNvCxnSpPr>
          <p:nvPr/>
        </p:nvCxnSpPr>
        <p:spPr>
          <a:xfrm flipH="1">
            <a:off x="0" y="0"/>
            <a:ext cx="3790950" cy="892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rtlCol="0">
            <a:normAutofit/>
          </a:bodyPr>
          <a:lstStyle>
            <a:lvl1pPr algn="ctr">
              <a:defRPr lang="en-US" sz="2800" kern="1200" spc="150" baseline="0" dirty="0">
                <a:solidFill>
                  <a:schemeClr val="tx1"/>
                </a:solidFill>
                <a:latin typeface="+mj-lt"/>
                <a:ea typeface="+mj-ea"/>
                <a:cs typeface="+mj-cs"/>
              </a:defRPr>
            </a:lvl1pPr>
          </a:lstStyle>
          <a:p>
            <a:pPr rtl="0"/>
            <a:r>
              <a:rPr lang="en-GB" noProof="0"/>
              <a:t>CLICK TO EDIT MASTER TITLE STYLE</a:t>
            </a:r>
          </a:p>
        </p:txBody>
      </p:sp>
      <p:sp>
        <p:nvSpPr>
          <p:cNvPr id="11" name="Content Placeholder 10">
            <a:extLst>
              <a:ext uri="{FF2B5EF4-FFF2-40B4-BE49-F238E27FC236}">
                <a16:creationId xmlns:a16="http://schemas.microsoft.com/office/drawing/2014/main" id="{319EE98D-9541-4F21-8952-3026DEF75EC4}"/>
              </a:ext>
            </a:extLst>
          </p:cNvPr>
          <p:cNvSpPr>
            <a:spLocks noGrp="1"/>
          </p:cNvSpPr>
          <p:nvPr>
            <p:ph sz="quarter" idx="21" hasCustomPrompt="1"/>
          </p:nvPr>
        </p:nvSpPr>
        <p:spPr>
          <a:xfrm>
            <a:off x="1075447" y="2118642"/>
            <a:ext cx="1856232" cy="1664208"/>
          </a:xfrm>
        </p:spPr>
        <p:txBody>
          <a:bodyPr rtlCol="0" anchor="t">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n-GB" noProof="0"/>
              <a:t>Click to add content</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838200" y="3788813"/>
            <a:ext cx="2330726" cy="804859"/>
          </a:xfrm>
        </p:spPr>
        <p:txBody>
          <a:bodyPr lIns="0" rIns="0" rtlCol="0" anchor="b">
            <a:noAutofit/>
          </a:bodyPr>
          <a:lstStyle>
            <a:lvl1pPr marL="0" indent="0" algn="ctr">
              <a:buNone/>
              <a:defRPr lang="en-US" sz="32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a:t>
            </a:r>
          </a:p>
        </p:txBody>
      </p:sp>
      <p:sp>
        <p:nvSpPr>
          <p:cNvPr id="17" name="Text Placeholder 2">
            <a:extLst>
              <a:ext uri="{FF2B5EF4-FFF2-40B4-BE49-F238E27FC236}">
                <a16:creationId xmlns:a16="http://schemas.microsoft.com/office/drawing/2014/main" id="{E43D2F47-FAF2-42C2-967D-251DD4B940D7}"/>
              </a:ext>
            </a:extLst>
          </p:cNvPr>
          <p:cNvSpPr>
            <a:spLocks noGrp="1"/>
          </p:cNvSpPr>
          <p:nvPr>
            <p:ph type="body" idx="17" hasCustomPrompt="1"/>
          </p:nvPr>
        </p:nvSpPr>
        <p:spPr>
          <a:xfrm>
            <a:off x="838200" y="4464810"/>
            <a:ext cx="2330726" cy="438505"/>
          </a:xfrm>
        </p:spPr>
        <p:txBody>
          <a:bodyPr lIns="0" rIns="0" rtlCol="0" anchor="b">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838200" y="5120722"/>
            <a:ext cx="2330726" cy="853167"/>
          </a:xfrm>
        </p:spPr>
        <p:txBody>
          <a:bodyPr lIns="0" rIns="0" rtlCol="0">
            <a:normAutofit/>
          </a:bodyPr>
          <a:lstStyle>
            <a:lvl1pPr marL="0" indent="0" algn="ctr">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rtl="0"/>
            <a:r>
              <a:rPr lang="en-GB" noProof="0"/>
              <a:t>Click to edit Master text styles</a:t>
            </a:r>
          </a:p>
        </p:txBody>
      </p:sp>
      <p:sp>
        <p:nvSpPr>
          <p:cNvPr id="24" name="Content Placeholder 10">
            <a:extLst>
              <a:ext uri="{FF2B5EF4-FFF2-40B4-BE49-F238E27FC236}">
                <a16:creationId xmlns:a16="http://schemas.microsoft.com/office/drawing/2014/main" id="{AB843230-A4E3-4E21-AA93-998E28EB9018}"/>
              </a:ext>
            </a:extLst>
          </p:cNvPr>
          <p:cNvSpPr>
            <a:spLocks noGrp="1"/>
          </p:cNvSpPr>
          <p:nvPr>
            <p:ph sz="quarter" idx="22" hasCustomPrompt="1"/>
          </p:nvPr>
        </p:nvSpPr>
        <p:spPr>
          <a:xfrm>
            <a:off x="3811391" y="2118642"/>
            <a:ext cx="1856232" cy="1664208"/>
          </a:xfrm>
        </p:spPr>
        <p:txBody>
          <a:bodyPr rtlCol="0" anchor="t">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n-GB" noProof="0"/>
              <a:t>Click to add content</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3562665" y="3788813"/>
            <a:ext cx="2342205" cy="804859"/>
          </a:xfrm>
        </p:spPr>
        <p:txBody>
          <a:bodyPr lIns="0" rIns="0" rtlCol="0" anchor="b">
            <a:noAutofit/>
          </a:bodyPr>
          <a:lstStyle>
            <a:lvl1pPr marL="0" indent="0" algn="ctr">
              <a:buNone/>
              <a:defRPr lang="en-US" sz="32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a:t>
            </a:r>
          </a:p>
        </p:txBody>
      </p:sp>
      <p:sp>
        <p:nvSpPr>
          <p:cNvPr id="18" name="Text Placeholder 4">
            <a:extLst>
              <a:ext uri="{FF2B5EF4-FFF2-40B4-BE49-F238E27FC236}">
                <a16:creationId xmlns:a16="http://schemas.microsoft.com/office/drawing/2014/main" id="{3322C250-87FC-4F14-A42C-FFDA120D0D64}"/>
              </a:ext>
            </a:extLst>
          </p:cNvPr>
          <p:cNvSpPr>
            <a:spLocks noGrp="1"/>
          </p:cNvSpPr>
          <p:nvPr>
            <p:ph type="body" sz="quarter" idx="18" hasCustomPrompt="1"/>
          </p:nvPr>
        </p:nvSpPr>
        <p:spPr>
          <a:xfrm>
            <a:off x="3562665" y="4464810"/>
            <a:ext cx="2342205" cy="438505"/>
          </a:xfrm>
        </p:spPr>
        <p:txBody>
          <a:bodyPr lIns="0" rIns="0" rtlCol="0" anchor="b">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GB" noProof="0"/>
              <a:t>CLICK TO EDIT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3562665" y="5120722"/>
            <a:ext cx="2342205" cy="853167"/>
          </a:xfrm>
        </p:spPr>
        <p:txBody>
          <a:bodyPr lIns="0" rIns="0" rtlCol="0">
            <a:normAutofit/>
          </a:bodyPr>
          <a:lstStyle>
            <a:lvl1pPr marL="0" indent="0" algn="ctr">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rtl="0"/>
            <a:r>
              <a:rPr lang="en-GB" noProof="0"/>
              <a:t>Click to edit Master text styles</a:t>
            </a:r>
          </a:p>
        </p:txBody>
      </p:sp>
      <p:sp>
        <p:nvSpPr>
          <p:cNvPr id="25" name="Content Placeholder 10">
            <a:extLst>
              <a:ext uri="{FF2B5EF4-FFF2-40B4-BE49-F238E27FC236}">
                <a16:creationId xmlns:a16="http://schemas.microsoft.com/office/drawing/2014/main" id="{3AE0369E-A275-4E5A-AE0F-B1F9A54DEDFC}"/>
              </a:ext>
            </a:extLst>
          </p:cNvPr>
          <p:cNvSpPr>
            <a:spLocks noGrp="1"/>
          </p:cNvSpPr>
          <p:nvPr>
            <p:ph sz="quarter" idx="23" hasCustomPrompt="1"/>
          </p:nvPr>
        </p:nvSpPr>
        <p:spPr>
          <a:xfrm>
            <a:off x="6524377" y="2118642"/>
            <a:ext cx="1856232" cy="1664208"/>
          </a:xfrm>
        </p:spPr>
        <p:txBody>
          <a:bodyPr rtlCol="0" anchor="t">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n-GB" noProof="0"/>
              <a:t>Click to add content</a:t>
            </a:r>
          </a:p>
        </p:txBody>
      </p:sp>
      <p:sp>
        <p:nvSpPr>
          <p:cNvPr id="21" name="Text Placeholder 2">
            <a:extLst>
              <a:ext uri="{FF2B5EF4-FFF2-40B4-BE49-F238E27FC236}">
                <a16:creationId xmlns:a16="http://schemas.microsoft.com/office/drawing/2014/main" id="{1F60A771-8BBC-4565-AB09-402DA7CB2780}"/>
              </a:ext>
            </a:extLst>
          </p:cNvPr>
          <p:cNvSpPr>
            <a:spLocks noGrp="1"/>
          </p:cNvSpPr>
          <p:nvPr>
            <p:ph type="body" idx="13" hasCustomPrompt="1"/>
          </p:nvPr>
        </p:nvSpPr>
        <p:spPr>
          <a:xfrm>
            <a:off x="6298609" y="3788813"/>
            <a:ext cx="2330726" cy="804859"/>
          </a:xfrm>
        </p:spPr>
        <p:txBody>
          <a:bodyPr lIns="0" rIns="0" rtlCol="0" anchor="b">
            <a:noAutofit/>
          </a:bodyPr>
          <a:lstStyle>
            <a:lvl1pPr marL="0" indent="0" algn="ctr">
              <a:buNone/>
              <a:defRPr lang="en-US" sz="32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a:t>
            </a:r>
          </a:p>
        </p:txBody>
      </p:sp>
      <p:sp>
        <p:nvSpPr>
          <p:cNvPr id="19" name="Text Placeholder 2">
            <a:extLst>
              <a:ext uri="{FF2B5EF4-FFF2-40B4-BE49-F238E27FC236}">
                <a16:creationId xmlns:a16="http://schemas.microsoft.com/office/drawing/2014/main" id="{D3C675D6-83FA-4036-B516-098EDCAF2506}"/>
              </a:ext>
            </a:extLst>
          </p:cNvPr>
          <p:cNvSpPr>
            <a:spLocks noGrp="1"/>
          </p:cNvSpPr>
          <p:nvPr>
            <p:ph type="body" idx="19" hasCustomPrompt="1"/>
          </p:nvPr>
        </p:nvSpPr>
        <p:spPr>
          <a:xfrm>
            <a:off x="6298609" y="4464810"/>
            <a:ext cx="2330726" cy="438505"/>
          </a:xfrm>
        </p:spPr>
        <p:txBody>
          <a:bodyPr lIns="0" rIns="0" rtlCol="0" anchor="b">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6298609" y="5120722"/>
            <a:ext cx="2330726" cy="853167"/>
          </a:xfrm>
        </p:spPr>
        <p:txBody>
          <a:bodyPr lIns="0" rIns="0" rtlCol="0">
            <a:normAutofit/>
          </a:bodyPr>
          <a:lstStyle>
            <a:lvl1pPr marL="0" indent="0" algn="ctr">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rtl="0"/>
            <a:r>
              <a:rPr lang="en-GB" noProof="0"/>
              <a:t>Click to edit Master text styles</a:t>
            </a:r>
          </a:p>
        </p:txBody>
      </p:sp>
      <p:sp>
        <p:nvSpPr>
          <p:cNvPr id="26" name="Content Placeholder 10">
            <a:extLst>
              <a:ext uri="{FF2B5EF4-FFF2-40B4-BE49-F238E27FC236}">
                <a16:creationId xmlns:a16="http://schemas.microsoft.com/office/drawing/2014/main" id="{CCA3A81E-171B-4946-B8BA-B2F406CF0939}"/>
              </a:ext>
            </a:extLst>
          </p:cNvPr>
          <p:cNvSpPr>
            <a:spLocks noGrp="1"/>
          </p:cNvSpPr>
          <p:nvPr>
            <p:ph sz="quarter" idx="24" hasCustomPrompt="1"/>
          </p:nvPr>
        </p:nvSpPr>
        <p:spPr>
          <a:xfrm>
            <a:off x="9260321" y="2118642"/>
            <a:ext cx="1856232" cy="1664208"/>
          </a:xfrm>
        </p:spPr>
        <p:txBody>
          <a:bodyPr rtlCol="0" anchor="t">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en-GB" noProof="0"/>
              <a:t>Click to add content</a:t>
            </a:r>
          </a:p>
        </p:txBody>
      </p:sp>
      <p:sp>
        <p:nvSpPr>
          <p:cNvPr id="14" name="Text Placeholder 2">
            <a:extLst>
              <a:ext uri="{FF2B5EF4-FFF2-40B4-BE49-F238E27FC236}">
                <a16:creationId xmlns:a16="http://schemas.microsoft.com/office/drawing/2014/main" id="{84A1E92D-A5BF-4268-BFF3-1418A1F03589}"/>
              </a:ext>
            </a:extLst>
          </p:cNvPr>
          <p:cNvSpPr>
            <a:spLocks noGrp="1"/>
          </p:cNvSpPr>
          <p:nvPr>
            <p:ph type="body" idx="15" hasCustomPrompt="1"/>
          </p:nvPr>
        </p:nvSpPr>
        <p:spPr>
          <a:xfrm>
            <a:off x="9023074" y="3788457"/>
            <a:ext cx="2330726" cy="804859"/>
          </a:xfrm>
        </p:spPr>
        <p:txBody>
          <a:bodyPr lIns="0" rIns="0" rtlCol="0" anchor="b">
            <a:noAutofit/>
          </a:bodyPr>
          <a:lstStyle>
            <a:lvl1pPr marL="0" indent="0" algn="ctr">
              <a:buNone/>
              <a:defRPr lang="en-US" sz="32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a:t>
            </a:r>
          </a:p>
        </p:txBody>
      </p:sp>
      <p:sp>
        <p:nvSpPr>
          <p:cNvPr id="23" name="Text Placeholder 2">
            <a:extLst>
              <a:ext uri="{FF2B5EF4-FFF2-40B4-BE49-F238E27FC236}">
                <a16:creationId xmlns:a16="http://schemas.microsoft.com/office/drawing/2014/main" id="{B6439AAC-8A96-4015-8A87-ED8DF7027B60}"/>
              </a:ext>
            </a:extLst>
          </p:cNvPr>
          <p:cNvSpPr>
            <a:spLocks noGrp="1"/>
          </p:cNvSpPr>
          <p:nvPr>
            <p:ph type="body" idx="20" hasCustomPrompt="1"/>
          </p:nvPr>
        </p:nvSpPr>
        <p:spPr>
          <a:xfrm>
            <a:off x="9023074" y="4464454"/>
            <a:ext cx="2330726" cy="438505"/>
          </a:xfrm>
        </p:spPr>
        <p:txBody>
          <a:bodyPr lIns="0" rIns="0" rtlCol="0" anchor="b">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a:t>
            </a:r>
          </a:p>
        </p:txBody>
      </p:sp>
      <p:sp>
        <p:nvSpPr>
          <p:cNvPr id="15" name="Content Placeholder 3">
            <a:extLst>
              <a:ext uri="{FF2B5EF4-FFF2-40B4-BE49-F238E27FC236}">
                <a16:creationId xmlns:a16="http://schemas.microsoft.com/office/drawing/2014/main" id="{492F9083-A886-4EEB-94D6-1FAE6DC33000}"/>
              </a:ext>
            </a:extLst>
          </p:cNvPr>
          <p:cNvSpPr>
            <a:spLocks noGrp="1"/>
          </p:cNvSpPr>
          <p:nvPr>
            <p:ph sz="half" idx="16"/>
          </p:nvPr>
        </p:nvSpPr>
        <p:spPr>
          <a:xfrm>
            <a:off x="9023074" y="5120366"/>
            <a:ext cx="2330726" cy="853167"/>
          </a:xfrm>
        </p:spPr>
        <p:txBody>
          <a:bodyPr lIns="0" rIns="0" rtlCol="0">
            <a:normAutofit/>
          </a:bodyPr>
          <a:lstStyle>
            <a:lvl1pPr marL="0" indent="0" algn="ctr">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rtl="0"/>
            <a:r>
              <a:rPr lang="en-GB" noProof="0"/>
              <a:t>Click to edit Master text styles</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rtlCol="0"/>
          <a:lstStyle>
            <a:lvl1pPr>
              <a:defRPr sz="900"/>
            </a:lvl1pPr>
          </a:lstStyle>
          <a:p>
            <a:pPr rtl="0"/>
            <a:r>
              <a:rPr lang="en-GB" noProof="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rtlCol="0"/>
          <a:lstStyle>
            <a:lvl1pPr>
              <a:defRPr sz="900"/>
            </a:lvl1pPr>
          </a:lstStyle>
          <a:p>
            <a:pPr rtl="0"/>
            <a:r>
              <a:rPr lang="en-GB" noProof="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rtlCol="0"/>
          <a:lstStyle>
            <a:lvl1pPr>
              <a:defRPr sz="900"/>
            </a:lvl1pPr>
          </a:lstStyle>
          <a:p>
            <a:pPr rtl="0"/>
            <a:fld id="{B5CEABB6-07DC-46E8-9B57-56EC44A396E5}" type="slidenum">
              <a:rPr lang="en-GB" noProof="0" smtClean="0"/>
              <a:t>‹#›</a:t>
            </a:fld>
            <a:endParaRPr lang="en-GB" noProof="0"/>
          </a:p>
        </p:txBody>
      </p:sp>
    </p:spTree>
    <p:extLst>
      <p:ext uri="{BB962C8B-B14F-4D97-AF65-F5344CB8AC3E}">
        <p14:creationId xmlns:p14="http://schemas.microsoft.com/office/powerpoint/2010/main" val="1386696317"/>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5" y="1671639"/>
            <a:ext cx="5111750" cy="1204912"/>
          </a:xfrm>
        </p:spPr>
        <p:txBody>
          <a:bodyPr rtlCol="0" anchor="b">
            <a:normAutofit/>
          </a:bodyPr>
          <a:lstStyle>
            <a:lvl1pPr>
              <a:defRPr lang="en-US" sz="2800" kern="1200" cap="all" spc="150" baseline="0" dirty="0">
                <a:solidFill>
                  <a:schemeClr val="tx1"/>
                </a:solidFill>
                <a:latin typeface="+mj-lt"/>
                <a:ea typeface="+mj-ea"/>
                <a:cs typeface="+mj-cs"/>
              </a:defRPr>
            </a:lvl1pPr>
          </a:lstStyle>
          <a:p>
            <a:pPr rtl="0"/>
            <a:r>
              <a:rPr lang="en-GB" noProof="0"/>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5476875" y="3682546"/>
            <a:ext cx="5111750" cy="1525588"/>
          </a:xfrm>
        </p:spPr>
        <p:txBody>
          <a:bodyPr rtlCol="0" anchor="b">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Click to edit Master text styles</a:t>
            </a:r>
          </a:p>
        </p:txBody>
      </p:sp>
      <p:cxnSp>
        <p:nvCxnSpPr>
          <p:cNvPr id="23" name="Straight Connector 22">
            <a:extLst>
              <a:ext uri="{FF2B5EF4-FFF2-40B4-BE49-F238E27FC236}">
                <a16:creationId xmlns:a16="http://schemas.microsoft.com/office/drawing/2014/main" id="{D87F08D6-2CA7-4A5A-BE34-07113DCA535D}"/>
              </a:ext>
            </a:extLst>
          </p:cNvPr>
          <p:cNvCxnSpPr>
            <a:cxnSpLocks/>
          </p:cNvCxnSpPr>
          <p:nvPr/>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768C87F-B9C3-4DFF-8454-F3F52CE4346B}"/>
              </a:ext>
            </a:extLst>
          </p:cNvPr>
          <p:cNvCxnSpPr>
            <a:cxnSpLocks/>
          </p:cNvCxnSpPr>
          <p:nvPr/>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Date Placeholder 6">
            <a:extLst>
              <a:ext uri="{FF2B5EF4-FFF2-40B4-BE49-F238E27FC236}">
                <a16:creationId xmlns:a16="http://schemas.microsoft.com/office/drawing/2014/main" id="{71F34533-9677-48AF-9374-976825F4BB7E}"/>
              </a:ext>
            </a:extLst>
          </p:cNvPr>
          <p:cNvSpPr>
            <a:spLocks noGrp="1"/>
          </p:cNvSpPr>
          <p:nvPr>
            <p:ph type="dt" sz="half" idx="10"/>
          </p:nvPr>
        </p:nvSpPr>
        <p:spPr>
          <a:xfrm>
            <a:off x="838200" y="6356350"/>
            <a:ext cx="2743200" cy="365125"/>
          </a:xfrm>
        </p:spPr>
        <p:txBody>
          <a:bodyPr rtlCol="0"/>
          <a:lstStyle>
            <a:lvl1pPr>
              <a:defRPr sz="900"/>
            </a:lvl1pPr>
          </a:lstStyle>
          <a:p>
            <a:pPr rtl="0"/>
            <a:r>
              <a:rPr lang="en-GB" noProof="0"/>
              <a:t>20XX</a:t>
            </a:r>
          </a:p>
        </p:txBody>
      </p:sp>
      <p:sp>
        <p:nvSpPr>
          <p:cNvPr id="22" name="Footer Placeholder 7">
            <a:extLst>
              <a:ext uri="{FF2B5EF4-FFF2-40B4-BE49-F238E27FC236}">
                <a16:creationId xmlns:a16="http://schemas.microsoft.com/office/drawing/2014/main" id="{4FAB8A26-B99E-4F96-8327-A932A14F2C03}"/>
              </a:ext>
            </a:extLst>
          </p:cNvPr>
          <p:cNvSpPr>
            <a:spLocks noGrp="1"/>
          </p:cNvSpPr>
          <p:nvPr>
            <p:ph type="ftr" sz="quarter" idx="11"/>
          </p:nvPr>
        </p:nvSpPr>
        <p:spPr>
          <a:xfrm>
            <a:off x="4038600" y="6356350"/>
            <a:ext cx="4114800" cy="365125"/>
          </a:xfrm>
        </p:spPr>
        <p:txBody>
          <a:bodyPr rtlCol="0"/>
          <a:lstStyle>
            <a:lvl1pPr>
              <a:defRPr sz="900"/>
            </a:lvl1pPr>
          </a:lstStyle>
          <a:p>
            <a:pPr rtl="0"/>
            <a:r>
              <a:rPr lang="en-GB" noProof="0"/>
              <a:t>Pitch Deck</a:t>
            </a:r>
          </a:p>
        </p:txBody>
      </p:sp>
      <p:sp>
        <p:nvSpPr>
          <p:cNvPr id="24" name="Slide Number Placeholder 8">
            <a:extLst>
              <a:ext uri="{FF2B5EF4-FFF2-40B4-BE49-F238E27FC236}">
                <a16:creationId xmlns:a16="http://schemas.microsoft.com/office/drawing/2014/main" id="{EB0962D2-BCC3-48AB-A769-2A7327D29191}"/>
              </a:ext>
            </a:extLst>
          </p:cNvPr>
          <p:cNvSpPr>
            <a:spLocks noGrp="1"/>
          </p:cNvSpPr>
          <p:nvPr>
            <p:ph type="sldNum" sz="quarter" idx="12"/>
          </p:nvPr>
        </p:nvSpPr>
        <p:spPr>
          <a:xfrm>
            <a:off x="8610600" y="6356350"/>
            <a:ext cx="2743200" cy="365125"/>
          </a:xfrm>
        </p:spPr>
        <p:txBody>
          <a:bodyPr rtlCol="0"/>
          <a:lstStyle>
            <a:lvl1pPr>
              <a:defRPr sz="900"/>
            </a:lvl1pPr>
          </a:lstStyle>
          <a:p>
            <a:pPr rtl="0"/>
            <a:fld id="{B5CEABB6-07DC-46E8-9B57-56EC44A396E5}" type="slidenum">
              <a:rPr lang="en-GB" noProof="0" smtClean="0"/>
              <a:t>‹#›</a:t>
            </a:fld>
            <a:endParaRPr lang="en-GB" noProof="0"/>
          </a:p>
        </p:txBody>
      </p:sp>
    </p:spTree>
    <p:extLst>
      <p:ext uri="{BB962C8B-B14F-4D97-AF65-F5344CB8AC3E}">
        <p14:creationId xmlns:p14="http://schemas.microsoft.com/office/powerpoint/2010/main" val="1616316768"/>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rtlCol="0" anchor="b">
            <a:noAutofit/>
          </a:bodyPr>
          <a:lstStyle>
            <a:lvl1pPr algn="l">
              <a:defRPr sz="3200" spc="150" baseline="0">
                <a:solidFill>
                  <a:schemeClr val="bg1"/>
                </a:solidFill>
              </a:defRPr>
            </a:lvl1pPr>
          </a:lstStyle>
          <a:p>
            <a:pPr rtl="0"/>
            <a:r>
              <a:rPr lang="en-GB" noProof="0"/>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4267200" y="3238103"/>
            <a:ext cx="4179570" cy="2004161"/>
          </a:xfrm>
        </p:spPr>
        <p:txBody>
          <a:bodyPr rtlCol="0">
            <a:normAutofit/>
          </a:bodyPr>
          <a:lstStyle>
            <a:lvl1pPr marL="0" indent="0" algn="l">
              <a:lnSpc>
                <a:spcPct val="150000"/>
              </a:lnSpc>
              <a:buNone/>
              <a:defRPr sz="14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GB" noProof="0"/>
              <a:t>Click to edit Master subtitle style</a:t>
            </a:r>
          </a:p>
        </p:txBody>
      </p:sp>
      <p:pic>
        <p:nvPicPr>
          <p:cNvPr id="6" name="Graphic 5">
            <a:extLst>
              <a:ext uri="{FF2B5EF4-FFF2-40B4-BE49-F238E27FC236}">
                <a16:creationId xmlns:a16="http://schemas.microsoft.com/office/drawing/2014/main" id="{ED3361C9-310A-4255-A94E-B77588962DA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0"/>
            <a:ext cx="3176938" cy="6858000"/>
          </a:xfrm>
          <a:prstGeom prst="rect">
            <a:avLst/>
          </a:prstGeom>
        </p:spPr>
      </p:pic>
      <p:sp>
        <p:nvSpPr>
          <p:cNvPr id="9" name="Date Placeholder 6">
            <a:extLst>
              <a:ext uri="{FF2B5EF4-FFF2-40B4-BE49-F238E27FC236}">
                <a16:creationId xmlns:a16="http://schemas.microsoft.com/office/drawing/2014/main" id="{BF358517-D7B7-40D0-A9D0-B650C80898AC}"/>
              </a:ext>
            </a:extLst>
          </p:cNvPr>
          <p:cNvSpPr>
            <a:spLocks noGrp="1"/>
          </p:cNvSpPr>
          <p:nvPr>
            <p:ph type="dt" sz="half" idx="10"/>
          </p:nvPr>
        </p:nvSpPr>
        <p:spPr>
          <a:xfrm>
            <a:off x="4267200" y="6356350"/>
            <a:ext cx="1774371" cy="365125"/>
          </a:xfrm>
        </p:spPr>
        <p:txBody>
          <a:bodyPr rtlCol="0"/>
          <a:lstStyle>
            <a:lvl1pPr>
              <a:defRPr sz="900"/>
            </a:lvl1pPr>
          </a:lstStyle>
          <a:p>
            <a:pPr rtl="0"/>
            <a:r>
              <a:rPr lang="en-GB" noProof="0"/>
              <a:t>20XX</a:t>
            </a:r>
          </a:p>
        </p:txBody>
      </p:sp>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6479721" y="6356350"/>
            <a:ext cx="2661557" cy="365125"/>
          </a:xfrm>
        </p:spPr>
        <p:txBody>
          <a:bodyPr rtlCol="0"/>
          <a:lstStyle>
            <a:lvl1pPr>
              <a:defRPr sz="900"/>
            </a:lvl1pPr>
          </a:lstStyle>
          <a:p>
            <a:pPr rtl="0"/>
            <a:r>
              <a:rPr lang="en-GB" noProof="0"/>
              <a:t>Pitch Deck</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9579428" y="6356350"/>
            <a:ext cx="1774371" cy="365125"/>
          </a:xfrm>
        </p:spPr>
        <p:txBody>
          <a:bodyPr rtlCol="0"/>
          <a:lstStyle>
            <a:lvl1pPr>
              <a:defRPr sz="900"/>
            </a:lvl1pPr>
          </a:lstStyle>
          <a:p>
            <a:pPr rtl="0"/>
            <a:fld id="{B5CEABB6-07DC-46E8-9B57-56EC44A396E5}" type="slidenum">
              <a:rPr lang="en-GB" noProof="0" smtClean="0"/>
              <a:t>‹#›</a:t>
            </a:fld>
            <a:endParaRPr lang="en-GB" noProof="0"/>
          </a:p>
        </p:txBody>
      </p:sp>
    </p:spTree>
    <p:extLst>
      <p:ext uri="{BB962C8B-B14F-4D97-AF65-F5344CB8AC3E}">
        <p14:creationId xmlns:p14="http://schemas.microsoft.com/office/powerpoint/2010/main" val="4293551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able">
    <p:bg>
      <p:bgRef idx="1001">
        <a:schemeClr val="bg1"/>
      </p:bgRef>
    </p:bg>
    <p:spTree>
      <p:nvGrpSpPr>
        <p:cNvPr id="1" name=""/>
        <p:cNvGrpSpPr/>
        <p:nvPr/>
      </p:nvGrpSpPr>
      <p:grpSpPr>
        <a:xfrm>
          <a:off x="0" y="0"/>
          <a:ext cx="0" cy="0"/>
          <a:chOff x="0" y="0"/>
          <a:chExt cx="0" cy="0"/>
        </a:xfrm>
      </p:grpSpPr>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744913"/>
          </a:xfrm>
        </p:spPr>
        <p:txBody>
          <a:bodyPr rtlCol="0"/>
          <a:lstStyle/>
          <a:p>
            <a:pPr rtl="0"/>
            <a:r>
              <a:rPr lang="en-GB" noProof="0"/>
              <a:t>Click icon to add table</a:t>
            </a:r>
          </a:p>
        </p:txBody>
      </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rtlCol="0">
            <a:normAutofit/>
          </a:bodyPr>
          <a:lstStyle>
            <a:lvl1pPr algn="ctr">
              <a:defRPr lang="en-US" sz="2800" kern="1200" spc="150" baseline="0" dirty="0">
                <a:solidFill>
                  <a:schemeClr val="tx1"/>
                </a:solidFill>
                <a:latin typeface="+mj-lt"/>
                <a:ea typeface="+mj-ea"/>
                <a:cs typeface="+mj-cs"/>
              </a:defRPr>
            </a:lvl1pPr>
          </a:lstStyle>
          <a:p>
            <a:pPr rtl="0"/>
            <a:r>
              <a:rPr lang="en-GB" noProof="0"/>
              <a:t>CLICK TO EDIT MASTER TITLE STYLE</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rtlCol="0"/>
          <a:lstStyle>
            <a:lvl1pPr>
              <a:defRPr sz="900"/>
            </a:lvl1pPr>
          </a:lstStyle>
          <a:p>
            <a:pPr rtl="0"/>
            <a:r>
              <a:rPr lang="en-GB" noProof="0"/>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rtlCol="0"/>
          <a:lstStyle>
            <a:lvl1pPr>
              <a:defRPr sz="900"/>
            </a:lvl1pPr>
          </a:lstStyle>
          <a:p>
            <a:pPr rtl="0"/>
            <a:r>
              <a:rPr lang="en-GB" noProof="0"/>
              <a:t>Pitch Deck</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rtlCol="0"/>
          <a:lstStyle>
            <a:lvl1pPr>
              <a:defRPr sz="900"/>
            </a:lvl1pPr>
          </a:lstStyle>
          <a:p>
            <a:pPr rtl="0"/>
            <a:fld id="{B5CEABB6-07DC-46E8-9B57-56EC44A396E5}" type="slidenum">
              <a:rPr lang="en-GB" noProof="0" smtClean="0"/>
              <a:t>‹#›</a:t>
            </a:fld>
            <a:endParaRPr lang="en-GB" noProof="0"/>
          </a:p>
        </p:txBody>
      </p:sp>
    </p:spTree>
    <p:extLst>
      <p:ext uri="{BB962C8B-B14F-4D97-AF65-F5344CB8AC3E}">
        <p14:creationId xmlns:p14="http://schemas.microsoft.com/office/powerpoint/2010/main" val="1183357308"/>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en-GB" noProof="0"/>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rtl="0"/>
            <a:r>
              <a:rPr lang="en-GB" noProof="0"/>
              <a:t>20XX</a:t>
            </a:r>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rtl="0"/>
            <a:r>
              <a:rPr lang="en-GB" noProof="0"/>
              <a:t>Pitch Deck</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rtl="0"/>
            <a:fld id="{B5CEABB6-07DC-46E8-9B57-56EC44A396E5}" type="slidenum">
              <a:rPr lang="en-GB" noProof="0" smtClean="0"/>
              <a:pPr rtl="0"/>
              <a:t>‹#›</a:t>
            </a:fld>
            <a:endParaRPr lang="en-GB" noProof="0"/>
          </a:p>
        </p:txBody>
      </p:sp>
    </p:spTree>
    <p:extLst>
      <p:ext uri="{BB962C8B-B14F-4D97-AF65-F5344CB8AC3E}">
        <p14:creationId xmlns:p14="http://schemas.microsoft.com/office/powerpoint/2010/main" val="192845213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70" r:id="rId3"/>
    <p:sldLayoutId id="2147483688" r:id="rId4"/>
    <p:sldLayoutId id="2147483694" r:id="rId5"/>
    <p:sldLayoutId id="2147483697" r:id="rId6"/>
    <p:sldLayoutId id="2147483673" r:id="rId7"/>
    <p:sldLayoutId id="2147483676" r:id="rId8"/>
    <p:sldLayoutId id="2147483672" r:id="rId9"/>
    <p:sldLayoutId id="2147483699" r:id="rId10"/>
    <p:sldLayoutId id="2147483671" r:id="rId11"/>
    <p:sldLayoutId id="2147483685" r:id="rId12"/>
    <p:sldLayoutId id="2147483700" r:id="rId13"/>
    <p:sldLayoutId id="2147483679" r:id="rId14"/>
    <p:sldLayoutId id="2147483692" r:id="rId15"/>
    <p:sldLayoutId id="2147483681" r:id="rId16"/>
    <p:sldLayoutId id="2147483674" r:id="rId17"/>
    <p:sldLayoutId id="2147483675" r:id="rId18"/>
    <p:sldLayoutId id="2147483696" r:id="rId19"/>
    <p:sldLayoutId id="2147483677" r:id="rId20"/>
    <p:sldLayoutId id="2147483678" r:id="rId21"/>
    <p:sldLayoutId id="2147483680" r:id="rId22"/>
  </p:sldLayoutIdLst>
  <p:hf hdr="0" dt="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815C6-3AD0-46E6-A74A-1967BD91AF50}"/>
              </a:ext>
            </a:extLst>
          </p:cNvPr>
          <p:cNvSpPr>
            <a:spLocks noGrp="1"/>
          </p:cNvSpPr>
          <p:nvPr>
            <p:ph type="ctrTitle"/>
          </p:nvPr>
        </p:nvSpPr>
        <p:spPr>
          <a:xfrm>
            <a:off x="6624807" y="3265745"/>
            <a:ext cx="4733004" cy="2291297"/>
          </a:xfrm>
        </p:spPr>
        <p:txBody>
          <a:bodyPr rtlCol="0"/>
          <a:lstStyle/>
          <a:p>
            <a:r>
              <a:rPr lang="en-GB" sz="2800">
                <a:latin typeface="Arial"/>
                <a:cs typeface="Arial"/>
              </a:rPr>
              <a:t>Education  in the Age of Mechanical Reproduction: </a:t>
            </a:r>
            <a:br>
              <a:rPr lang="en-GB" sz="2800">
                <a:latin typeface="Arial"/>
              </a:rPr>
            </a:br>
            <a:r>
              <a:rPr lang="en-GB" sz="2800">
                <a:latin typeface="Arial"/>
                <a:cs typeface="Arial"/>
              </a:rPr>
              <a:t>what can librarians do?</a:t>
            </a:r>
            <a:r>
              <a:rPr lang="en-GB" sz="2800">
                <a:latin typeface="Aptos"/>
              </a:rPr>
              <a:t> </a:t>
            </a:r>
            <a:endParaRPr lang="en-US" sz="2800"/>
          </a:p>
        </p:txBody>
      </p:sp>
      <p:sp>
        <p:nvSpPr>
          <p:cNvPr id="3" name="Subtitle 2">
            <a:extLst>
              <a:ext uri="{FF2B5EF4-FFF2-40B4-BE49-F238E27FC236}">
                <a16:creationId xmlns:a16="http://schemas.microsoft.com/office/drawing/2014/main" id="{1901B20D-4C28-4DA3-ABBD-718C22A5E58B}"/>
              </a:ext>
            </a:extLst>
          </p:cNvPr>
          <p:cNvSpPr>
            <a:spLocks noGrp="1"/>
          </p:cNvSpPr>
          <p:nvPr>
            <p:ph type="subTitle" idx="1"/>
          </p:nvPr>
        </p:nvSpPr>
        <p:spPr>
          <a:xfrm>
            <a:off x="6416041" y="6094890"/>
            <a:ext cx="5411496" cy="407703"/>
          </a:xfrm>
        </p:spPr>
        <p:txBody>
          <a:bodyPr vert="horz" lIns="91440" tIns="45720" rIns="91440" bIns="45720" rtlCol="0" anchor="t">
            <a:noAutofit/>
          </a:bodyPr>
          <a:lstStyle/>
          <a:p>
            <a:r>
              <a:rPr lang="en-GB" sz="2400" b="1">
                <a:latin typeface="Arial"/>
                <a:cs typeface="Arial"/>
              </a:rPr>
              <a:t>Rachel Brett  Academic Librarian UAL</a:t>
            </a:r>
          </a:p>
        </p:txBody>
      </p:sp>
    </p:spTree>
    <p:extLst>
      <p:ext uri="{BB962C8B-B14F-4D97-AF65-F5344CB8AC3E}">
        <p14:creationId xmlns:p14="http://schemas.microsoft.com/office/powerpoint/2010/main" val="1642425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1">
            <a:extLst>
              <a:ext uri="{FF2B5EF4-FFF2-40B4-BE49-F238E27FC236}">
                <a16:creationId xmlns:a16="http://schemas.microsoft.com/office/drawing/2014/main" id="{B2A9107F-E5A2-0D82-579E-853A8535FBA6}"/>
              </a:ext>
            </a:extLst>
          </p:cNvPr>
          <p:cNvSpPr>
            <a:spLocks noGrp="1"/>
          </p:cNvSpPr>
          <p:nvPr>
            <p:ph type="title"/>
          </p:nvPr>
        </p:nvSpPr>
        <p:spPr>
          <a:xfrm>
            <a:off x="5920169" y="1152771"/>
            <a:ext cx="5431971" cy="846301"/>
          </a:xfrm>
        </p:spPr>
        <p:txBody>
          <a:bodyPr/>
          <a:lstStyle/>
          <a:p>
            <a:r>
              <a:rPr lang="en-US">
                <a:latin typeface="Arial"/>
                <a:cs typeface="Arial"/>
              </a:rPr>
              <a:t>WHAT I WILL COVER:</a:t>
            </a:r>
          </a:p>
        </p:txBody>
      </p:sp>
      <p:sp>
        <p:nvSpPr>
          <p:cNvPr id="96" name="Text Placeholder 2">
            <a:extLst>
              <a:ext uri="{FF2B5EF4-FFF2-40B4-BE49-F238E27FC236}">
                <a16:creationId xmlns:a16="http://schemas.microsoft.com/office/drawing/2014/main" id="{FC7601EB-7475-1B56-B481-3049E576B13B}"/>
              </a:ext>
            </a:extLst>
          </p:cNvPr>
          <p:cNvSpPr>
            <a:spLocks noGrp="1"/>
          </p:cNvSpPr>
          <p:nvPr>
            <p:ph type="body" sz="quarter" idx="13"/>
          </p:nvPr>
        </p:nvSpPr>
        <p:spPr>
          <a:xfrm>
            <a:off x="5922254" y="2469515"/>
            <a:ext cx="5433204" cy="365125"/>
          </a:xfrm>
        </p:spPr>
        <p:txBody>
          <a:bodyPr vert="horz" lIns="91440" tIns="45720" rIns="91440" bIns="45720" rtlCol="0" anchor="t">
            <a:normAutofit/>
          </a:bodyPr>
          <a:lstStyle/>
          <a:p>
            <a:r>
              <a:rPr lang="en-US" sz="1800" cap="none">
                <a:latin typeface="Arial"/>
                <a:cs typeface="Arial"/>
              </a:rPr>
              <a:t>Commodification of Higher Education </a:t>
            </a:r>
          </a:p>
        </p:txBody>
      </p:sp>
      <p:sp>
        <p:nvSpPr>
          <p:cNvPr id="97" name="Text Placeholder 3">
            <a:extLst>
              <a:ext uri="{FF2B5EF4-FFF2-40B4-BE49-F238E27FC236}">
                <a16:creationId xmlns:a16="http://schemas.microsoft.com/office/drawing/2014/main" id="{368CD084-391F-3BAF-F18D-7C2598917F1D}"/>
              </a:ext>
            </a:extLst>
          </p:cNvPr>
          <p:cNvSpPr>
            <a:spLocks noGrp="1"/>
          </p:cNvSpPr>
          <p:nvPr>
            <p:ph type="body" sz="quarter" idx="15"/>
          </p:nvPr>
        </p:nvSpPr>
        <p:spPr>
          <a:xfrm>
            <a:off x="5921828" y="2837522"/>
            <a:ext cx="5431971" cy="519368"/>
          </a:xfrm>
        </p:spPr>
        <p:txBody>
          <a:bodyPr vert="horz" lIns="91440" tIns="45720" rIns="91440" bIns="45720" rtlCol="0" anchor="t">
            <a:normAutofit/>
          </a:bodyPr>
          <a:lstStyle/>
          <a:p>
            <a:r>
              <a:rPr lang="en-US" sz="1800">
                <a:latin typeface="Arial"/>
                <a:ea typeface="Calibri"/>
                <a:cs typeface="Calibri"/>
              </a:rPr>
              <a:t>Neoliberalism  and  </a:t>
            </a:r>
            <a:r>
              <a:rPr lang="en-GB" sz="1800">
                <a:latin typeface="Arial"/>
                <a:ea typeface="Calibri"/>
                <a:cs typeface="Calibri"/>
              </a:rPr>
              <a:t>Globalization</a:t>
            </a:r>
            <a:endParaRPr lang="en-US" sz="1800">
              <a:latin typeface="Arial"/>
            </a:endParaRPr>
          </a:p>
        </p:txBody>
      </p:sp>
      <p:sp>
        <p:nvSpPr>
          <p:cNvPr id="98" name="Text Placeholder 4">
            <a:extLst>
              <a:ext uri="{FF2B5EF4-FFF2-40B4-BE49-F238E27FC236}">
                <a16:creationId xmlns:a16="http://schemas.microsoft.com/office/drawing/2014/main" id="{83AD3BC0-0F88-E788-0BEA-F3BBAA226DF3}"/>
              </a:ext>
            </a:extLst>
          </p:cNvPr>
          <p:cNvSpPr>
            <a:spLocks noGrp="1"/>
          </p:cNvSpPr>
          <p:nvPr>
            <p:ph type="body" sz="quarter" idx="23"/>
          </p:nvPr>
        </p:nvSpPr>
        <p:spPr>
          <a:xfrm>
            <a:off x="5922254" y="3569311"/>
            <a:ext cx="5433204" cy="365125"/>
          </a:xfrm>
        </p:spPr>
        <p:txBody>
          <a:bodyPr vert="horz" lIns="91440" tIns="45720" rIns="91440" bIns="45720" rtlCol="0" anchor="t">
            <a:noAutofit/>
          </a:bodyPr>
          <a:lstStyle/>
          <a:p>
            <a:r>
              <a:rPr lang="en-GB" sz="1800" cap="none">
                <a:latin typeface="Arial"/>
                <a:ea typeface="Calibri"/>
                <a:cs typeface="Calibri"/>
              </a:rPr>
              <a:t>Consequences for Libraries </a:t>
            </a:r>
            <a:endParaRPr lang="en-US" sz="1800" cap="none" err="1">
              <a:latin typeface="Arial"/>
            </a:endParaRPr>
          </a:p>
        </p:txBody>
      </p:sp>
      <p:sp>
        <p:nvSpPr>
          <p:cNvPr id="99" name="Text Placeholder 5">
            <a:extLst>
              <a:ext uri="{FF2B5EF4-FFF2-40B4-BE49-F238E27FC236}">
                <a16:creationId xmlns:a16="http://schemas.microsoft.com/office/drawing/2014/main" id="{F0EA41DA-3A7F-A16B-8549-580107BEB99A}"/>
              </a:ext>
            </a:extLst>
          </p:cNvPr>
          <p:cNvSpPr>
            <a:spLocks noGrp="1"/>
          </p:cNvSpPr>
          <p:nvPr>
            <p:ph type="body" sz="quarter" idx="24"/>
          </p:nvPr>
        </p:nvSpPr>
        <p:spPr>
          <a:xfrm>
            <a:off x="5921828" y="3898736"/>
            <a:ext cx="5431971" cy="557950"/>
          </a:xfrm>
        </p:spPr>
        <p:txBody>
          <a:bodyPr vert="horz" lIns="91440" tIns="45720" rIns="91440" bIns="45720" rtlCol="0" anchor="t">
            <a:normAutofit/>
          </a:bodyPr>
          <a:lstStyle/>
          <a:p>
            <a:r>
              <a:rPr lang="en-US" sz="1800">
                <a:latin typeface="Arial"/>
                <a:ea typeface="Calibri"/>
                <a:cs typeface="Calibri"/>
              </a:rPr>
              <a:t>Critical Librarianship </a:t>
            </a:r>
            <a:endParaRPr lang="en-US" sz="1800">
              <a:latin typeface="Arial"/>
            </a:endParaRPr>
          </a:p>
        </p:txBody>
      </p:sp>
      <p:sp>
        <p:nvSpPr>
          <p:cNvPr id="100" name="Text Placeholder 6">
            <a:extLst>
              <a:ext uri="{FF2B5EF4-FFF2-40B4-BE49-F238E27FC236}">
                <a16:creationId xmlns:a16="http://schemas.microsoft.com/office/drawing/2014/main" id="{1A333B05-0D19-2246-3EBF-81BFDFD09FEC}"/>
              </a:ext>
            </a:extLst>
          </p:cNvPr>
          <p:cNvSpPr>
            <a:spLocks noGrp="1"/>
          </p:cNvSpPr>
          <p:nvPr>
            <p:ph type="body" sz="quarter" idx="25"/>
          </p:nvPr>
        </p:nvSpPr>
        <p:spPr>
          <a:xfrm>
            <a:off x="5922254" y="4669107"/>
            <a:ext cx="5433204" cy="365125"/>
          </a:xfrm>
        </p:spPr>
        <p:txBody>
          <a:bodyPr vert="horz" lIns="91440" tIns="45720" rIns="91440" bIns="45720" rtlCol="0" anchor="t">
            <a:normAutofit/>
          </a:bodyPr>
          <a:lstStyle/>
          <a:p>
            <a:r>
              <a:rPr lang="en-US" sz="1800" cap="none">
                <a:latin typeface="Arial"/>
                <a:cs typeface="Arial"/>
              </a:rPr>
              <a:t>Critical Theory</a:t>
            </a:r>
            <a:endParaRPr lang="en-US" sz="1800" err="1">
              <a:latin typeface="Arial"/>
              <a:cs typeface="Arial"/>
            </a:endParaRPr>
          </a:p>
        </p:txBody>
      </p:sp>
      <p:sp>
        <p:nvSpPr>
          <p:cNvPr id="101" name="Text Placeholder 7">
            <a:extLst>
              <a:ext uri="{FF2B5EF4-FFF2-40B4-BE49-F238E27FC236}">
                <a16:creationId xmlns:a16="http://schemas.microsoft.com/office/drawing/2014/main" id="{460A9138-A6A1-0CB7-7664-EB65EB0710FF}"/>
              </a:ext>
            </a:extLst>
          </p:cNvPr>
          <p:cNvSpPr>
            <a:spLocks noGrp="1"/>
          </p:cNvSpPr>
          <p:nvPr>
            <p:ph type="body" sz="quarter" idx="26"/>
          </p:nvPr>
        </p:nvSpPr>
        <p:spPr>
          <a:xfrm>
            <a:off x="5921828" y="5037114"/>
            <a:ext cx="5431971" cy="1281367"/>
          </a:xfrm>
        </p:spPr>
        <p:txBody>
          <a:bodyPr vert="horz" lIns="91440" tIns="45720" rIns="91440" bIns="45720" rtlCol="0" anchor="t">
            <a:normAutofit/>
          </a:bodyPr>
          <a:lstStyle/>
          <a:p>
            <a:r>
              <a:rPr lang="en-US" sz="1800">
                <a:latin typeface="Arial"/>
                <a:cs typeface="Arial"/>
              </a:rPr>
              <a:t>Contradictions and Self Critique </a:t>
            </a:r>
          </a:p>
          <a:p>
            <a:endParaRPr lang="en-US" sz="1800">
              <a:latin typeface="Arial"/>
              <a:cs typeface="Arial"/>
            </a:endParaRPr>
          </a:p>
          <a:p>
            <a:r>
              <a:rPr lang="en-US" sz="1800">
                <a:latin typeface="Arial"/>
                <a:cs typeface="Arial"/>
              </a:rPr>
              <a:t>Conclusions </a:t>
            </a:r>
            <a:endParaRPr lang="en-US">
              <a:latin typeface="Arial"/>
              <a:cs typeface="Arial"/>
            </a:endParaRPr>
          </a:p>
        </p:txBody>
      </p:sp>
    </p:spTree>
    <p:extLst>
      <p:ext uri="{BB962C8B-B14F-4D97-AF65-F5344CB8AC3E}">
        <p14:creationId xmlns:p14="http://schemas.microsoft.com/office/powerpoint/2010/main" val="2243494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4ECC0A83-CCA4-5E97-BB56-8D390ED1EBFA}"/>
              </a:ext>
            </a:extLst>
          </p:cNvPr>
          <p:cNvSpPr>
            <a:spLocks noGrp="1"/>
          </p:cNvSpPr>
          <p:nvPr>
            <p:ph type="title"/>
          </p:nvPr>
        </p:nvSpPr>
        <p:spPr>
          <a:xfrm>
            <a:off x="1024481" y="1324664"/>
            <a:ext cx="7409376" cy="4287925"/>
          </a:xfrm>
        </p:spPr>
        <p:txBody>
          <a:bodyPr>
            <a:normAutofit/>
          </a:bodyPr>
          <a:lstStyle/>
          <a:p>
            <a:r>
              <a:rPr lang="en-GB" b="1">
                <a:solidFill>
                  <a:srgbClr val="181818"/>
                </a:solidFill>
                <a:latin typeface="Arial"/>
                <a:ea typeface="Calibri"/>
                <a:cs typeface="Calibri"/>
              </a:rPr>
              <a:t>“E</a:t>
            </a:r>
            <a:r>
              <a:rPr lang="en-GB" b="1" cap="none">
                <a:solidFill>
                  <a:srgbClr val="181818"/>
                </a:solidFill>
                <a:latin typeface="Arial"/>
                <a:ea typeface="Calibri"/>
                <a:cs typeface="Calibri"/>
              </a:rPr>
              <a:t>ducation is free. Freedom of education shall be enjoyed under the condition fixed by law and under the supreme control of the state</a:t>
            </a:r>
            <a:r>
              <a:rPr lang="en-GB" b="1">
                <a:solidFill>
                  <a:srgbClr val="181818"/>
                </a:solidFill>
                <a:latin typeface="Arial"/>
                <a:ea typeface="Calibri"/>
                <a:cs typeface="Calibri"/>
              </a:rPr>
              <a:t>”</a:t>
            </a:r>
            <a:br>
              <a:rPr lang="en-GB" sz="1200" b="1">
                <a:latin typeface="Arial"/>
                <a:ea typeface="Calibri"/>
                <a:cs typeface="Calibri"/>
              </a:rPr>
            </a:br>
            <a:br>
              <a:rPr lang="en-GB" sz="1200" b="1">
                <a:latin typeface="Arial"/>
                <a:ea typeface="Calibri"/>
                <a:cs typeface="Calibri"/>
              </a:rPr>
            </a:br>
            <a:br>
              <a:rPr lang="en-GB" sz="1200" b="1">
                <a:latin typeface="Arial"/>
                <a:ea typeface="Calibri"/>
                <a:cs typeface="Calibri"/>
              </a:rPr>
            </a:br>
            <a:endParaRPr lang="en-GB" b="1">
              <a:solidFill>
                <a:srgbClr val="181818"/>
              </a:solidFill>
              <a:latin typeface="Arial"/>
              <a:ea typeface="Calibri"/>
              <a:cs typeface="Calibri"/>
            </a:endParaRPr>
          </a:p>
          <a:p>
            <a:pPr algn="just"/>
            <a:br>
              <a:rPr lang="en-GB" sz="1200" b="1">
                <a:latin typeface="Arial"/>
                <a:ea typeface="Calibri"/>
                <a:cs typeface="Calibri"/>
              </a:rPr>
            </a:br>
            <a:r>
              <a:rPr lang="en-GB" sz="1400" b="1">
                <a:solidFill>
                  <a:srgbClr val="333333"/>
                </a:solidFill>
                <a:latin typeface="Arial"/>
                <a:ea typeface="Calibri"/>
                <a:cs typeface="Calibri"/>
              </a:rPr>
              <a:t>Karl Marx-  Das Kapital 1867</a:t>
            </a:r>
            <a:endParaRPr lang="en-US" sz="1400">
              <a:latin typeface="Arial"/>
              <a:cs typeface="Arial"/>
            </a:endParaRPr>
          </a:p>
          <a:p>
            <a:endParaRPr lang="en-US"/>
          </a:p>
        </p:txBody>
      </p:sp>
      <p:sp>
        <p:nvSpPr>
          <p:cNvPr id="10" name="Slide Number Placeholder 9">
            <a:extLst>
              <a:ext uri="{FF2B5EF4-FFF2-40B4-BE49-F238E27FC236}">
                <a16:creationId xmlns:a16="http://schemas.microsoft.com/office/drawing/2014/main" id="{520A656E-C414-EF83-3212-D16647ADC795}"/>
              </a:ext>
            </a:extLst>
          </p:cNvPr>
          <p:cNvSpPr>
            <a:spLocks noGrp="1"/>
          </p:cNvSpPr>
          <p:nvPr>
            <p:ph type="sldNum" sz="quarter" idx="12"/>
          </p:nvPr>
        </p:nvSpPr>
        <p:spPr>
          <a:xfrm>
            <a:off x="8610600" y="6356350"/>
            <a:ext cx="2743200" cy="365125"/>
          </a:xfrm>
        </p:spPr>
        <p:txBody>
          <a:bodyPr anchor="ctr">
            <a:normAutofit/>
          </a:bodyPr>
          <a:lstStyle/>
          <a:p>
            <a:pPr rtl="0">
              <a:spcAft>
                <a:spcPts val="600"/>
              </a:spcAft>
            </a:pPr>
            <a:fld id="{B5CEABB6-07DC-46E8-9B57-56EC44A396E5}" type="slidenum">
              <a:rPr lang="en-GB" noProof="0" smtClean="0"/>
              <a:pPr rtl="0">
                <a:spcAft>
                  <a:spcPts val="600"/>
                </a:spcAft>
              </a:pPr>
              <a:t>3</a:t>
            </a:fld>
            <a:endParaRPr lang="en-GB" noProof="0"/>
          </a:p>
        </p:txBody>
      </p:sp>
    </p:spTree>
    <p:extLst>
      <p:ext uri="{BB962C8B-B14F-4D97-AF65-F5344CB8AC3E}">
        <p14:creationId xmlns:p14="http://schemas.microsoft.com/office/powerpoint/2010/main" val="21268648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itle 1">
            <a:extLst>
              <a:ext uri="{FF2B5EF4-FFF2-40B4-BE49-F238E27FC236}">
                <a16:creationId xmlns:a16="http://schemas.microsoft.com/office/drawing/2014/main" id="{A152DBD3-C9BF-93AB-A144-71A3701C468F}"/>
              </a:ext>
            </a:extLst>
          </p:cNvPr>
          <p:cNvSpPr>
            <a:spLocks noGrp="1"/>
          </p:cNvSpPr>
          <p:nvPr>
            <p:ph type="title"/>
          </p:nvPr>
        </p:nvSpPr>
        <p:spPr>
          <a:xfrm>
            <a:off x="1885156" y="892177"/>
            <a:ext cx="8421688" cy="1325563"/>
          </a:xfrm>
        </p:spPr>
        <p:txBody>
          <a:bodyPr vert="horz" lIns="91440" tIns="45720" rIns="91440" bIns="45720" rtlCol="0" anchor="ctr">
            <a:noAutofit/>
          </a:bodyPr>
          <a:lstStyle/>
          <a:p>
            <a:r>
              <a:rPr lang="en-US" dirty="0">
                <a:latin typeface="Arial"/>
                <a:ea typeface="Calibri"/>
                <a:cs typeface="Arial"/>
              </a:rPr>
              <a:t>“I</a:t>
            </a:r>
            <a:r>
              <a:rPr lang="en-US" cap="none" dirty="0">
                <a:latin typeface="Arial"/>
                <a:ea typeface="Calibri"/>
                <a:cs typeface="Arial"/>
              </a:rPr>
              <a:t>n Marx’s theories of surplus value, the school’s economic role is defined succinctly: ‘education produces </a:t>
            </a:r>
            <a:r>
              <a:rPr lang="en-US" cap="none" dirty="0" err="1">
                <a:latin typeface="Arial"/>
                <a:ea typeface="Calibri"/>
                <a:cs typeface="Arial"/>
              </a:rPr>
              <a:t>labour</a:t>
            </a:r>
            <a:r>
              <a:rPr lang="en-US" cap="none" dirty="0">
                <a:latin typeface="Arial"/>
                <a:ea typeface="Calibri"/>
                <a:cs typeface="Arial"/>
              </a:rPr>
              <a:t> capacity”</a:t>
            </a:r>
            <a:r>
              <a:rPr lang="en-US" dirty="0">
                <a:latin typeface="Arial"/>
                <a:ea typeface="Calibri"/>
                <a:cs typeface="Arial"/>
              </a:rPr>
              <a:t>.    </a:t>
            </a:r>
            <a:br>
              <a:rPr lang="en-US" dirty="0">
                <a:latin typeface="Arial"/>
                <a:ea typeface="Calibri"/>
                <a:cs typeface="Arial"/>
              </a:rPr>
            </a:br>
            <a:r>
              <a:rPr lang="en-US" sz="2400" dirty="0">
                <a:latin typeface="Arial"/>
                <a:ea typeface="Calibri"/>
                <a:cs typeface="Arial"/>
              </a:rPr>
              <a:t>S</a:t>
            </a:r>
            <a:r>
              <a:rPr lang="en-US" sz="2400" cap="none" dirty="0">
                <a:latin typeface="Arial"/>
                <a:ea typeface="Calibri"/>
                <a:cs typeface="Arial"/>
              </a:rPr>
              <a:t>mall</a:t>
            </a:r>
            <a:r>
              <a:rPr lang="en-US" sz="2400" dirty="0">
                <a:latin typeface="Arial"/>
                <a:ea typeface="Calibri"/>
                <a:cs typeface="Arial"/>
              </a:rPr>
              <a:t>, R. (2020) </a:t>
            </a:r>
          </a:p>
        </p:txBody>
      </p:sp>
      <p:sp>
        <p:nvSpPr>
          <p:cNvPr id="10" name="Text Placeholder 9">
            <a:extLst>
              <a:ext uri="{FF2B5EF4-FFF2-40B4-BE49-F238E27FC236}">
                <a16:creationId xmlns:a16="http://schemas.microsoft.com/office/drawing/2014/main" id="{02D305EF-9A88-496B-BFC1-D589A01EE381}"/>
              </a:ext>
            </a:extLst>
          </p:cNvPr>
          <p:cNvSpPr>
            <a:spLocks noGrp="1"/>
          </p:cNvSpPr>
          <p:nvPr>
            <p:ph type="body" idx="1"/>
          </p:nvPr>
        </p:nvSpPr>
        <p:spPr>
          <a:xfrm>
            <a:off x="1243104" y="2776936"/>
            <a:ext cx="2882475" cy="823912"/>
          </a:xfrm>
        </p:spPr>
        <p:txBody>
          <a:bodyPr vert="horz" lIns="91440" tIns="45720" rIns="91440" bIns="45720" rtlCol="0" anchor="b">
            <a:normAutofit/>
          </a:bodyPr>
          <a:lstStyle/>
          <a:p>
            <a:endParaRPr lang="en-US"/>
          </a:p>
          <a:p>
            <a:pPr rtl="0"/>
            <a:endParaRPr lang="en-GB"/>
          </a:p>
        </p:txBody>
      </p:sp>
      <p:sp>
        <p:nvSpPr>
          <p:cNvPr id="9" name="Text Placeholder 8">
            <a:extLst>
              <a:ext uri="{FF2B5EF4-FFF2-40B4-BE49-F238E27FC236}">
                <a16:creationId xmlns:a16="http://schemas.microsoft.com/office/drawing/2014/main" id="{1C7D5285-85DF-4331-A6FA-1AE847CA47AE}"/>
              </a:ext>
            </a:extLst>
          </p:cNvPr>
          <p:cNvSpPr>
            <a:spLocks noGrp="1"/>
          </p:cNvSpPr>
          <p:nvPr>
            <p:ph sz="half" idx="2"/>
          </p:nvPr>
        </p:nvSpPr>
        <p:spPr>
          <a:xfrm>
            <a:off x="1243104" y="3834606"/>
            <a:ext cx="2882475" cy="1997867"/>
          </a:xfrm>
        </p:spPr>
        <p:txBody>
          <a:bodyPr vert="horz" lIns="91440" tIns="45720" rIns="91440" bIns="45720" rtlCol="0">
            <a:normAutofit/>
          </a:bodyPr>
          <a:lstStyle/>
          <a:p>
            <a:pPr rtl="0"/>
            <a:endParaRPr lang="en-GB"/>
          </a:p>
          <a:p>
            <a:pPr rtl="0"/>
            <a:endParaRPr lang="en-GB"/>
          </a:p>
        </p:txBody>
      </p:sp>
      <p:sp>
        <p:nvSpPr>
          <p:cNvPr id="8" name="Text Placeholder 7">
            <a:extLst>
              <a:ext uri="{FF2B5EF4-FFF2-40B4-BE49-F238E27FC236}">
                <a16:creationId xmlns:a16="http://schemas.microsoft.com/office/drawing/2014/main" id="{B46CE8C6-E12D-4A0D-8553-7FFA31941D56}"/>
              </a:ext>
            </a:extLst>
          </p:cNvPr>
          <p:cNvSpPr>
            <a:spLocks noGrp="1"/>
          </p:cNvSpPr>
          <p:nvPr>
            <p:ph type="body" sz="quarter" idx="3"/>
          </p:nvPr>
        </p:nvSpPr>
        <p:spPr>
          <a:xfrm>
            <a:off x="4647665" y="2776936"/>
            <a:ext cx="2896671" cy="823912"/>
          </a:xfrm>
        </p:spPr>
        <p:txBody>
          <a:bodyPr vert="horz" lIns="91440" tIns="45720" rIns="91440" bIns="45720" rtlCol="0" anchor="b">
            <a:normAutofit/>
          </a:bodyPr>
          <a:lstStyle/>
          <a:p>
            <a:pPr rtl="0"/>
            <a:endParaRPr lang="en-GB"/>
          </a:p>
          <a:p>
            <a:pPr rtl="0"/>
            <a:endParaRPr lang="en-GB"/>
          </a:p>
        </p:txBody>
      </p:sp>
      <p:pic>
        <p:nvPicPr>
          <p:cNvPr id="2" name="Content Placeholder 1" descr="A group of people with signs on their faces&#10;&#10;AI-generated content may be incorrect.">
            <a:extLst>
              <a:ext uri="{FF2B5EF4-FFF2-40B4-BE49-F238E27FC236}">
                <a16:creationId xmlns:a16="http://schemas.microsoft.com/office/drawing/2014/main" id="{671E04F3-7B81-86A0-58AD-23614978995E}"/>
              </a:ext>
              <a:ext uri="{C183D7F6-B498-43B3-948B-1728B52AA6E4}">
                <adec:decorative xmlns:adec="http://schemas.microsoft.com/office/drawing/2017/decorative" val="0"/>
              </a:ext>
            </a:extLst>
          </p:cNvPr>
          <p:cNvPicPr>
            <a:picLocks noGrp="1" noChangeAspect="1"/>
          </p:cNvPicPr>
          <p:nvPr>
            <p:ph sz="half" idx="14"/>
          </p:nvPr>
        </p:nvPicPr>
        <p:blipFill>
          <a:blip r:embed="rId3"/>
          <a:stretch>
            <a:fillRect/>
          </a:stretch>
        </p:blipFill>
        <p:spPr>
          <a:xfrm>
            <a:off x="5103839" y="4027518"/>
            <a:ext cx="2441563" cy="2412626"/>
          </a:xfrm>
        </p:spPr>
      </p:pic>
      <p:sp>
        <p:nvSpPr>
          <p:cNvPr id="37" name="Slide Number Placeholder 9">
            <a:extLst>
              <a:ext uri="{FF2B5EF4-FFF2-40B4-BE49-F238E27FC236}">
                <a16:creationId xmlns:a16="http://schemas.microsoft.com/office/drawing/2014/main" id="{CDEC0CCE-E683-0328-F099-EBD5A8F43E23}"/>
              </a:ext>
            </a:extLst>
          </p:cNvPr>
          <p:cNvSpPr>
            <a:spLocks noGrp="1"/>
          </p:cNvSpPr>
          <p:nvPr>
            <p:ph type="sldNum" sz="quarter" idx="12"/>
          </p:nvPr>
        </p:nvSpPr>
        <p:spPr>
          <a:xfrm>
            <a:off x="8610600" y="6356350"/>
            <a:ext cx="2743200" cy="365125"/>
          </a:xfrm>
        </p:spPr>
        <p:txBody>
          <a:bodyPr anchor="ctr">
            <a:normAutofit/>
          </a:bodyPr>
          <a:lstStyle/>
          <a:p>
            <a:pPr rtl="0">
              <a:spcAft>
                <a:spcPts val="600"/>
              </a:spcAft>
            </a:pPr>
            <a:fld id="{B5CEABB6-07DC-46E8-9B57-56EC44A396E5}" type="slidenum">
              <a:rPr lang="en-GB" noProof="0" smtClean="0"/>
              <a:pPr rtl="0">
                <a:spcAft>
                  <a:spcPts val="600"/>
                </a:spcAft>
              </a:pPr>
              <a:t>4</a:t>
            </a:fld>
            <a:endParaRPr lang="en-GB" noProof="0"/>
          </a:p>
        </p:txBody>
      </p:sp>
    </p:spTree>
    <p:extLst>
      <p:ext uri="{BB962C8B-B14F-4D97-AF65-F5344CB8AC3E}">
        <p14:creationId xmlns:p14="http://schemas.microsoft.com/office/powerpoint/2010/main" val="1738561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Placeholder 2">
            <a:extLst>
              <a:ext uri="{FF2B5EF4-FFF2-40B4-BE49-F238E27FC236}">
                <a16:creationId xmlns:a16="http://schemas.microsoft.com/office/drawing/2014/main" id="{D4E709E6-BC19-5395-0321-02B1530B80E8}"/>
              </a:ext>
            </a:extLst>
          </p:cNvPr>
          <p:cNvSpPr>
            <a:spLocks noGrp="1"/>
          </p:cNvSpPr>
          <p:nvPr>
            <p:ph type="body" idx="1"/>
          </p:nvPr>
        </p:nvSpPr>
        <p:spPr>
          <a:xfrm>
            <a:off x="5129635" y="943205"/>
            <a:ext cx="6365672" cy="5200549"/>
          </a:xfrm>
        </p:spPr>
        <p:txBody>
          <a:bodyPr vert="horz" lIns="91440" tIns="45720" rIns="91440" bIns="45720" rtlCol="0" anchor="b">
            <a:noAutofit/>
          </a:bodyPr>
          <a:lstStyle/>
          <a:p>
            <a:pPr algn="just"/>
            <a:r>
              <a:rPr lang="en-GB" sz="2400">
                <a:latin typeface="Arial"/>
                <a:ea typeface="Calibri"/>
                <a:cs typeface="Calibri"/>
              </a:rPr>
              <a:t>“Education is itself an international business, especially at university level, and marked by the same competitive rivalries, fluctuating fortunes, and shifts in location as other forms of industry and commerce. Within nation-states, the situation of schools and the teachers who work in them is under renewed pressure from policies that promote the maintenance and reproduction of the established system of production” </a:t>
            </a:r>
            <a:r>
              <a:rPr lang="en-GB" sz="2400">
                <a:solidFill>
                  <a:srgbClr val="181817"/>
                </a:solidFill>
                <a:latin typeface="Arial"/>
                <a:ea typeface="Calibri"/>
                <a:cs typeface="Calibri"/>
              </a:rPr>
              <a:t> </a:t>
            </a:r>
            <a:endParaRPr lang="en-US"/>
          </a:p>
          <a:p>
            <a:r>
              <a:rPr lang="en-GB" sz="2400">
                <a:solidFill>
                  <a:srgbClr val="181817"/>
                </a:solidFill>
                <a:latin typeface="Arial"/>
                <a:ea typeface="Calibri"/>
                <a:cs typeface="Calibri"/>
              </a:rPr>
              <a:t>Small, R. (2020) </a:t>
            </a:r>
            <a:endParaRPr lang="en-GB"/>
          </a:p>
        </p:txBody>
      </p:sp>
      <p:sp>
        <p:nvSpPr>
          <p:cNvPr id="5" name="Slide Number Placeholder 4">
            <a:extLst>
              <a:ext uri="{FF2B5EF4-FFF2-40B4-BE49-F238E27FC236}">
                <a16:creationId xmlns:a16="http://schemas.microsoft.com/office/drawing/2014/main" id="{F850F1F2-0442-5CC8-49AD-DD97F054D3FD}"/>
              </a:ext>
            </a:extLst>
          </p:cNvPr>
          <p:cNvSpPr>
            <a:spLocks noGrp="1"/>
          </p:cNvSpPr>
          <p:nvPr>
            <p:ph type="sldNum" sz="quarter" idx="12"/>
          </p:nvPr>
        </p:nvSpPr>
        <p:spPr>
          <a:xfrm>
            <a:off x="8610600" y="6356350"/>
            <a:ext cx="2743200" cy="365125"/>
          </a:xfrm>
        </p:spPr>
        <p:txBody>
          <a:bodyPr anchor="ctr">
            <a:normAutofit/>
          </a:bodyPr>
          <a:lstStyle/>
          <a:p>
            <a:pPr rtl="0">
              <a:spcAft>
                <a:spcPts val="600"/>
              </a:spcAft>
            </a:pPr>
            <a:fld id="{B5CEABB6-07DC-46E8-9B57-56EC44A396E5}" type="slidenum">
              <a:rPr lang="en-GB" noProof="0" smtClean="0"/>
              <a:pPr rtl="0">
                <a:spcAft>
                  <a:spcPts val="600"/>
                </a:spcAft>
              </a:pPr>
              <a:t>5</a:t>
            </a:fld>
            <a:endParaRPr lang="en-GB" noProof="0"/>
          </a:p>
        </p:txBody>
      </p:sp>
    </p:spTree>
    <p:extLst>
      <p:ext uri="{BB962C8B-B14F-4D97-AF65-F5344CB8AC3E}">
        <p14:creationId xmlns:p14="http://schemas.microsoft.com/office/powerpoint/2010/main" val="3124848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31FE9-9059-4FE8-B4AC-9771F23A1B89}"/>
              </a:ext>
            </a:extLst>
          </p:cNvPr>
          <p:cNvSpPr>
            <a:spLocks noGrp="1"/>
          </p:cNvSpPr>
          <p:nvPr>
            <p:ph type="title"/>
          </p:nvPr>
        </p:nvSpPr>
        <p:spPr>
          <a:xfrm>
            <a:off x="5273916" y="1152771"/>
            <a:ext cx="6087869" cy="846301"/>
          </a:xfrm>
        </p:spPr>
        <p:txBody>
          <a:bodyPr rtlCol="0" anchor="b">
            <a:normAutofit/>
          </a:bodyPr>
          <a:lstStyle/>
          <a:p>
            <a:r>
              <a:rPr lang="en-GB" b="1">
                <a:latin typeface="Arial"/>
                <a:ea typeface="Calibri"/>
                <a:cs typeface="Calibri"/>
              </a:rPr>
              <a:t>s</a:t>
            </a:r>
            <a:r>
              <a:rPr lang="en-GB" b="1" cap="none">
                <a:latin typeface="Arial"/>
                <a:ea typeface="Calibri"/>
                <a:cs typeface="Calibri"/>
              </a:rPr>
              <a:t>cholars</a:t>
            </a:r>
            <a:r>
              <a:rPr lang="en-GB" b="1">
                <a:latin typeface="Arial"/>
                <a:ea typeface="Calibri"/>
                <a:cs typeface="Calibri"/>
              </a:rPr>
              <a:t> t</a:t>
            </a:r>
            <a:r>
              <a:rPr lang="en-GB" b="1" cap="none">
                <a:latin typeface="Arial"/>
                <a:ea typeface="Calibri"/>
                <a:cs typeface="Calibri"/>
              </a:rPr>
              <a:t>o</a:t>
            </a:r>
            <a:r>
              <a:rPr lang="en-GB" b="1">
                <a:latin typeface="Arial"/>
                <a:ea typeface="Calibri"/>
                <a:cs typeface="Calibri"/>
              </a:rPr>
              <a:t> c</a:t>
            </a:r>
            <a:r>
              <a:rPr lang="en-GB" b="1" cap="none">
                <a:latin typeface="Arial"/>
                <a:ea typeface="Calibri"/>
                <a:cs typeface="Calibri"/>
              </a:rPr>
              <a:t>onsumerists</a:t>
            </a:r>
            <a:endParaRPr lang="en-GB">
              <a:latin typeface="Arial"/>
              <a:ea typeface="Calibri"/>
              <a:cs typeface="Calibri"/>
            </a:endParaRPr>
          </a:p>
        </p:txBody>
      </p:sp>
      <p:sp>
        <p:nvSpPr>
          <p:cNvPr id="4" name="Text Placeholder 3">
            <a:extLst>
              <a:ext uri="{FF2B5EF4-FFF2-40B4-BE49-F238E27FC236}">
                <a16:creationId xmlns:a16="http://schemas.microsoft.com/office/drawing/2014/main" id="{AC1C80FB-53F9-42EE-B1E6-D0F998EC5DFA}"/>
              </a:ext>
            </a:extLst>
          </p:cNvPr>
          <p:cNvSpPr>
            <a:spLocks noGrp="1"/>
          </p:cNvSpPr>
          <p:nvPr>
            <p:ph type="body" sz="quarter" idx="15"/>
          </p:nvPr>
        </p:nvSpPr>
        <p:spPr>
          <a:xfrm>
            <a:off x="5921828" y="2798940"/>
            <a:ext cx="5431971" cy="1773291"/>
          </a:xfrm>
        </p:spPr>
        <p:txBody>
          <a:bodyPr vert="horz" lIns="91440" tIns="45720" rIns="91440" bIns="45720" rtlCol="0" anchor="t">
            <a:normAutofit/>
          </a:bodyPr>
          <a:lstStyle/>
          <a:p>
            <a:pPr rtl="0"/>
            <a:endParaRPr lang="en-GB"/>
          </a:p>
          <a:p>
            <a:endParaRPr lang="en-GB"/>
          </a:p>
          <a:p>
            <a:endParaRPr lang="en-GB"/>
          </a:p>
        </p:txBody>
      </p:sp>
      <p:sp>
        <p:nvSpPr>
          <p:cNvPr id="6" name="Text Placeholder 5">
            <a:extLst>
              <a:ext uri="{FF2B5EF4-FFF2-40B4-BE49-F238E27FC236}">
                <a16:creationId xmlns:a16="http://schemas.microsoft.com/office/drawing/2014/main" id="{7E7D4C34-22A0-4D54-A07D-E1E9A11463E5}"/>
              </a:ext>
            </a:extLst>
          </p:cNvPr>
          <p:cNvSpPr>
            <a:spLocks noGrp="1"/>
          </p:cNvSpPr>
          <p:nvPr>
            <p:ph type="body" sz="quarter" idx="24"/>
          </p:nvPr>
        </p:nvSpPr>
        <p:spPr/>
        <p:txBody>
          <a:bodyPr vert="horz" lIns="91440" tIns="45720" rIns="91440" bIns="45720" rtlCol="0" anchor="t">
            <a:normAutofit/>
          </a:bodyPr>
          <a:lstStyle/>
          <a:p>
            <a:pPr rtl="0"/>
            <a:endParaRPr lang="en-GB"/>
          </a:p>
          <a:p>
            <a:pPr rtl="0"/>
            <a:endParaRPr lang="en-GB"/>
          </a:p>
        </p:txBody>
      </p:sp>
      <p:sp>
        <p:nvSpPr>
          <p:cNvPr id="8" name="Text Placeholder 7">
            <a:extLst>
              <a:ext uri="{FF2B5EF4-FFF2-40B4-BE49-F238E27FC236}">
                <a16:creationId xmlns:a16="http://schemas.microsoft.com/office/drawing/2014/main" id="{51C26CE0-2506-4B44-A26F-C12BFA5B18B5}"/>
              </a:ext>
            </a:extLst>
          </p:cNvPr>
          <p:cNvSpPr>
            <a:spLocks noGrp="1"/>
          </p:cNvSpPr>
          <p:nvPr>
            <p:ph type="body" sz="quarter" idx="26"/>
          </p:nvPr>
        </p:nvSpPr>
        <p:spPr/>
        <p:txBody>
          <a:bodyPr vert="horz" lIns="91440" tIns="45720" rIns="91440" bIns="45720" rtlCol="0" anchor="t">
            <a:normAutofit/>
          </a:bodyPr>
          <a:lstStyle/>
          <a:p>
            <a:pPr rtl="0"/>
            <a:endParaRPr lang="en-GB"/>
          </a:p>
          <a:p>
            <a:pPr rtl="0"/>
            <a:endParaRPr lang="en-GB"/>
          </a:p>
        </p:txBody>
      </p:sp>
      <p:sp>
        <p:nvSpPr>
          <p:cNvPr id="82" name="Slide Number Placeholder 81">
            <a:extLst>
              <a:ext uri="{FF2B5EF4-FFF2-40B4-BE49-F238E27FC236}">
                <a16:creationId xmlns:a16="http://schemas.microsoft.com/office/drawing/2014/main" id="{CE36A058-BEC2-4BC5-A467-F2EB2A365051}"/>
              </a:ext>
            </a:extLst>
          </p:cNvPr>
          <p:cNvSpPr>
            <a:spLocks noGrp="1"/>
          </p:cNvSpPr>
          <p:nvPr>
            <p:ph type="sldNum" sz="quarter" idx="22"/>
          </p:nvPr>
        </p:nvSpPr>
        <p:spPr/>
        <p:txBody>
          <a:bodyPr rtlCol="0" anchor="ctr">
            <a:normAutofit/>
          </a:bodyPr>
          <a:lstStyle/>
          <a:p>
            <a:pPr rtl="0">
              <a:spcAft>
                <a:spcPts val="600"/>
              </a:spcAft>
            </a:pPr>
            <a:fld id="{B5CEABB6-07DC-46E8-9B57-56EC44A396E5}" type="slidenum">
              <a:rPr lang="en-GB" smtClean="0"/>
              <a:pPr rtl="0">
                <a:spcAft>
                  <a:spcPts val="600"/>
                </a:spcAft>
              </a:pPr>
              <a:t>6</a:t>
            </a:fld>
            <a:endParaRPr lang="en-GB"/>
          </a:p>
        </p:txBody>
      </p:sp>
      <p:sp>
        <p:nvSpPr>
          <p:cNvPr id="13" name="TextBox 12">
            <a:extLst>
              <a:ext uri="{FF2B5EF4-FFF2-40B4-BE49-F238E27FC236}">
                <a16:creationId xmlns:a16="http://schemas.microsoft.com/office/drawing/2014/main" id="{94118B1E-9F33-511C-F01D-9C344171D051}"/>
              </a:ext>
            </a:extLst>
          </p:cNvPr>
          <p:cNvSpPr txBox="1"/>
          <p:nvPr/>
        </p:nvSpPr>
        <p:spPr>
          <a:xfrm>
            <a:off x="4724400" y="3200400"/>
            <a:ext cx="5116009"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a:latin typeface="Arial"/>
                <a:cs typeface="Arial"/>
              </a:rPr>
              <a:t>“Universities are marketed as brands and degree credentials are exchanged as commodities on the labour market.” Nicolson, K (2015) </a:t>
            </a:r>
            <a:endParaRPr lang="en-GB" sz="2800">
              <a:latin typeface="Arial"/>
              <a:ea typeface="Calibri"/>
              <a:cs typeface="Calibri"/>
            </a:endParaRPr>
          </a:p>
        </p:txBody>
      </p:sp>
    </p:spTree>
    <p:extLst>
      <p:ext uri="{BB962C8B-B14F-4D97-AF65-F5344CB8AC3E}">
        <p14:creationId xmlns:p14="http://schemas.microsoft.com/office/powerpoint/2010/main" val="1593920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31FE9-9059-4FE8-B4AC-9771F23A1B89}"/>
              </a:ext>
            </a:extLst>
          </p:cNvPr>
          <p:cNvSpPr>
            <a:spLocks noGrp="1"/>
          </p:cNvSpPr>
          <p:nvPr>
            <p:ph type="title"/>
          </p:nvPr>
        </p:nvSpPr>
        <p:spPr>
          <a:xfrm>
            <a:off x="3052049" y="2709570"/>
            <a:ext cx="6795111" cy="2174372"/>
          </a:xfrm>
        </p:spPr>
        <p:txBody>
          <a:bodyPr rtlCol="0">
            <a:noAutofit/>
          </a:bodyPr>
          <a:lstStyle/>
          <a:p>
            <a:r>
              <a:rPr lang="en-GB" sz="2400">
                <a:latin typeface="Arial"/>
                <a:ea typeface="Calibri"/>
                <a:cs typeface="Calibri"/>
              </a:rPr>
              <a:t>“I</a:t>
            </a:r>
            <a:r>
              <a:rPr lang="en-GB" sz="2400" cap="none">
                <a:latin typeface="Arial"/>
                <a:ea typeface="Calibri"/>
                <a:cs typeface="Calibri"/>
              </a:rPr>
              <a:t>n a context where information seems ubiquitous and easily accessible, the place, and role of academic libraries in society has been called into question” Pryce-Jones </a:t>
            </a:r>
            <a:r>
              <a:rPr lang="en-GB" sz="2400">
                <a:latin typeface="Arial"/>
                <a:ea typeface="Calibri"/>
                <a:cs typeface="Calibri"/>
              </a:rPr>
              <a:t> (2018). </a:t>
            </a:r>
          </a:p>
        </p:txBody>
      </p:sp>
      <p:sp>
        <p:nvSpPr>
          <p:cNvPr id="3" name="Content Placeholder 2">
            <a:extLst>
              <a:ext uri="{FF2B5EF4-FFF2-40B4-BE49-F238E27FC236}">
                <a16:creationId xmlns:a16="http://schemas.microsoft.com/office/drawing/2014/main" id="{D4A2EB3F-4D60-451F-8F45-7D6654D2FCD9}"/>
              </a:ext>
            </a:extLst>
          </p:cNvPr>
          <p:cNvSpPr>
            <a:spLocks noGrp="1"/>
          </p:cNvSpPr>
          <p:nvPr>
            <p:ph type="body" sz="quarter" idx="13"/>
          </p:nvPr>
        </p:nvSpPr>
        <p:spPr>
          <a:xfrm>
            <a:off x="3057520" y="1530635"/>
            <a:ext cx="8297938" cy="866694"/>
          </a:xfrm>
        </p:spPr>
        <p:txBody>
          <a:bodyPr vert="horz" lIns="91440" tIns="45720" rIns="91440" bIns="45720" rtlCol="0" anchor="t">
            <a:noAutofit/>
          </a:bodyPr>
          <a:lstStyle/>
          <a:p>
            <a:r>
              <a:rPr lang="en-GB" sz="2800" b="1">
                <a:latin typeface="Arial"/>
                <a:ea typeface="Calibri"/>
                <a:cs typeface="Calibri"/>
              </a:rPr>
              <a:t>Consequences for Libraries </a:t>
            </a:r>
            <a:r>
              <a:rPr lang="en-GB" sz="2800">
                <a:latin typeface="Arial"/>
                <a:ea typeface="Calibri"/>
                <a:cs typeface="Calibri"/>
              </a:rPr>
              <a:t> </a:t>
            </a:r>
            <a:endParaRPr lang="en-US" sz="2400">
              <a:latin typeface="Arial"/>
              <a:cs typeface="Arial"/>
            </a:endParaRPr>
          </a:p>
        </p:txBody>
      </p:sp>
      <p:sp>
        <p:nvSpPr>
          <p:cNvPr id="22" name="Slide Number Placeholder 21">
            <a:extLst>
              <a:ext uri="{FF2B5EF4-FFF2-40B4-BE49-F238E27FC236}">
                <a16:creationId xmlns:a16="http://schemas.microsoft.com/office/drawing/2014/main" id="{5D1BD041-3428-4D62-934F-F3FF6D36F90F}"/>
              </a:ext>
            </a:extLst>
          </p:cNvPr>
          <p:cNvSpPr>
            <a:spLocks noGrp="1"/>
          </p:cNvSpPr>
          <p:nvPr>
            <p:ph type="sldNum" sz="quarter" idx="22"/>
          </p:nvPr>
        </p:nvSpPr>
        <p:spPr>
          <a:xfrm>
            <a:off x="10700656" y="6356350"/>
            <a:ext cx="653143" cy="365125"/>
          </a:xfrm>
        </p:spPr>
        <p:txBody>
          <a:bodyPr rtlCol="0"/>
          <a:lstStyle/>
          <a:p>
            <a:pPr rtl="0"/>
            <a:fld id="{B5CEABB6-07DC-46E8-9B57-56EC44A396E5}" type="slidenum">
              <a:rPr lang="en-GB" smtClean="0"/>
              <a:pPr rtl="0"/>
              <a:t>7</a:t>
            </a:fld>
            <a:endParaRPr lang="en-GB"/>
          </a:p>
        </p:txBody>
      </p:sp>
    </p:spTree>
    <p:extLst>
      <p:ext uri="{BB962C8B-B14F-4D97-AF65-F5344CB8AC3E}">
        <p14:creationId xmlns:p14="http://schemas.microsoft.com/office/powerpoint/2010/main" val="1844941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E1C88-627C-4655-A4FB-0BB02EDB078A}"/>
              </a:ext>
            </a:extLst>
          </p:cNvPr>
          <p:cNvSpPr>
            <a:spLocks noGrp="1"/>
          </p:cNvSpPr>
          <p:nvPr>
            <p:ph type="title"/>
          </p:nvPr>
        </p:nvSpPr>
        <p:spPr>
          <a:xfrm>
            <a:off x="850860" y="899994"/>
            <a:ext cx="4909194" cy="4879873"/>
          </a:xfrm>
        </p:spPr>
        <p:txBody>
          <a:bodyPr vert="horz" lIns="91440" tIns="45720" rIns="91440" bIns="45720" rtlCol="0" anchor="b">
            <a:noAutofit/>
          </a:bodyPr>
          <a:lstStyle/>
          <a:p>
            <a:r>
              <a:rPr lang="en-GB" sz="2400" cap="none">
                <a:latin typeface="Arial"/>
                <a:ea typeface="Calibri"/>
                <a:cs typeface="Calibri"/>
              </a:rPr>
              <a:t>‘As librarianship continues to debate the scope and content of its knowledge base and attendant educational requirements, librarians are left to promote, if not protect, their profession with a less than clearly articulated sense of what constitutes librarianship as a distinct profession.  </a:t>
            </a:r>
            <a:br>
              <a:rPr lang="en-GB" sz="2400" cap="none">
                <a:latin typeface="Arial"/>
                <a:ea typeface="Calibri"/>
                <a:cs typeface="Calibri"/>
              </a:rPr>
            </a:br>
            <a:br>
              <a:rPr lang="en-GB" sz="2400" cap="none">
                <a:latin typeface="Arial"/>
                <a:ea typeface="Calibri"/>
                <a:cs typeface="Calibri"/>
              </a:rPr>
            </a:br>
            <a:r>
              <a:rPr lang="en-GB" sz="2400" cap="none">
                <a:solidFill>
                  <a:srgbClr val="0A0A0A"/>
                </a:solidFill>
                <a:latin typeface="Arial"/>
                <a:ea typeface="Calibri"/>
                <a:cs typeface="Calibri"/>
              </a:rPr>
              <a:t>Seale and Rafia</a:t>
            </a:r>
            <a:r>
              <a:rPr lang="en-GB" sz="2400">
                <a:solidFill>
                  <a:srgbClr val="0A0A0A"/>
                </a:solidFill>
                <a:latin typeface="Arial"/>
                <a:ea typeface="Calibri"/>
                <a:cs typeface="Calibri"/>
              </a:rPr>
              <a:t> (2019).</a:t>
            </a:r>
            <a:endParaRPr lang="en-GB" sz="1200">
              <a:solidFill>
                <a:srgbClr val="000000"/>
              </a:solidFill>
              <a:latin typeface="Calibri"/>
              <a:ea typeface="Calibri"/>
              <a:cs typeface="Calibri"/>
            </a:endParaRPr>
          </a:p>
        </p:txBody>
      </p:sp>
      <p:sp>
        <p:nvSpPr>
          <p:cNvPr id="6" name="Slide Number Placeholder 5">
            <a:extLst>
              <a:ext uri="{FF2B5EF4-FFF2-40B4-BE49-F238E27FC236}">
                <a16:creationId xmlns:a16="http://schemas.microsoft.com/office/drawing/2014/main" id="{C23C3221-5F04-4CA7-A86A-EEA8566A1735}"/>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n-GB" smtClean="0"/>
              <a:pPr rtl="0"/>
              <a:t>8</a:t>
            </a:fld>
            <a:endParaRPr lang="en-GB"/>
          </a:p>
        </p:txBody>
      </p:sp>
    </p:spTree>
    <p:extLst>
      <p:ext uri="{BB962C8B-B14F-4D97-AF65-F5344CB8AC3E}">
        <p14:creationId xmlns:p14="http://schemas.microsoft.com/office/powerpoint/2010/main" val="1346372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54ABB-4929-4810-950B-2DAEA0A5BAB4}"/>
              </a:ext>
            </a:extLst>
          </p:cNvPr>
          <p:cNvSpPr>
            <a:spLocks noGrp="1"/>
          </p:cNvSpPr>
          <p:nvPr>
            <p:ph type="title"/>
          </p:nvPr>
        </p:nvSpPr>
        <p:spPr>
          <a:xfrm>
            <a:off x="1885156" y="892177"/>
            <a:ext cx="8421688" cy="1325563"/>
          </a:xfrm>
        </p:spPr>
        <p:txBody>
          <a:bodyPr rtlCol="0">
            <a:normAutofit/>
          </a:bodyPr>
          <a:lstStyle/>
          <a:p>
            <a:r>
              <a:rPr lang="en-US" sz="3200" b="1">
                <a:latin typeface="Arial"/>
                <a:ea typeface="Calibri"/>
                <a:cs typeface="Calibri"/>
              </a:rPr>
              <a:t>C</a:t>
            </a:r>
            <a:r>
              <a:rPr lang="en-US" sz="3200" b="1" cap="none">
                <a:latin typeface="Arial"/>
                <a:ea typeface="Calibri"/>
                <a:cs typeface="Calibri"/>
              </a:rPr>
              <a:t>ritical</a:t>
            </a:r>
            <a:r>
              <a:rPr lang="en-US" sz="3200" b="1">
                <a:latin typeface="Arial"/>
                <a:ea typeface="Calibri"/>
                <a:cs typeface="Calibri"/>
              </a:rPr>
              <a:t> L</a:t>
            </a:r>
            <a:r>
              <a:rPr lang="en-US" sz="3200" b="1" cap="none">
                <a:latin typeface="Arial"/>
                <a:ea typeface="Calibri"/>
                <a:cs typeface="Calibri"/>
              </a:rPr>
              <a:t>ibrarianship</a:t>
            </a:r>
            <a:endParaRPr lang="en-US" sz="3200" cap="none">
              <a:latin typeface="Arial"/>
            </a:endParaRPr>
          </a:p>
        </p:txBody>
      </p:sp>
      <p:sp>
        <p:nvSpPr>
          <p:cNvPr id="4" name="Text Placeholder 3">
            <a:extLst>
              <a:ext uri="{FF2B5EF4-FFF2-40B4-BE49-F238E27FC236}">
                <a16:creationId xmlns:a16="http://schemas.microsoft.com/office/drawing/2014/main" id="{A112B089-A8F9-45B1-BE6E-EAC10163F082}"/>
              </a:ext>
            </a:extLst>
          </p:cNvPr>
          <p:cNvSpPr>
            <a:spLocks noGrp="1"/>
          </p:cNvSpPr>
          <p:nvPr>
            <p:ph type="body" idx="1"/>
          </p:nvPr>
        </p:nvSpPr>
        <p:spPr>
          <a:xfrm>
            <a:off x="1638572" y="2121039"/>
            <a:ext cx="8534778" cy="2357557"/>
          </a:xfrm>
        </p:spPr>
        <p:txBody>
          <a:bodyPr rtlCol="0"/>
          <a:lstStyle/>
          <a:p>
            <a:r>
              <a:rPr lang="en-US" sz="2400" cap="none">
                <a:latin typeface="Arial"/>
                <a:ea typeface="Calibri"/>
                <a:cs typeface="Calibri"/>
              </a:rPr>
              <a:t>“Critical librarianship must grapple with librarianship's relationship to time, to a past accumulation that represents an ordering of only certain kinds of things, reflective of only specific dominant modes of seeing and making the world.” </a:t>
            </a:r>
            <a:r>
              <a:rPr lang="en-US" sz="2400" cap="none" err="1">
                <a:latin typeface="Arial"/>
                <a:ea typeface="Calibri"/>
                <a:cs typeface="Calibri"/>
              </a:rPr>
              <a:t>Drabinski</a:t>
            </a:r>
            <a:r>
              <a:rPr lang="en-US" sz="2400" cap="none">
                <a:latin typeface="Arial"/>
                <a:ea typeface="Calibri"/>
                <a:cs typeface="Calibri"/>
              </a:rPr>
              <a:t> (2019).</a:t>
            </a:r>
            <a:endParaRPr lang="en-GB" sz="2400" cap="none">
              <a:latin typeface="Arial"/>
              <a:ea typeface="Calibri"/>
              <a:cs typeface="Calibri"/>
            </a:endParaRPr>
          </a:p>
        </p:txBody>
      </p:sp>
      <p:sp>
        <p:nvSpPr>
          <p:cNvPr id="7" name="Content Placeholder 6">
            <a:extLst>
              <a:ext uri="{FF2B5EF4-FFF2-40B4-BE49-F238E27FC236}">
                <a16:creationId xmlns:a16="http://schemas.microsoft.com/office/drawing/2014/main" id="{6B35F89A-6CDF-41F7-BD87-18B45BD7330B}"/>
              </a:ext>
            </a:extLst>
          </p:cNvPr>
          <p:cNvSpPr>
            <a:spLocks noGrp="1"/>
          </p:cNvSpPr>
          <p:nvPr>
            <p:ph sz="half" idx="2"/>
          </p:nvPr>
        </p:nvSpPr>
        <p:spPr>
          <a:xfrm>
            <a:off x="1243104" y="3834606"/>
            <a:ext cx="2882475" cy="1997867"/>
          </a:xfrm>
        </p:spPr>
        <p:txBody>
          <a:bodyPr vert="horz" lIns="91440" tIns="45720" rIns="91440" bIns="45720" rtlCol="0" anchor="t">
            <a:normAutofit/>
          </a:bodyPr>
          <a:lstStyle/>
          <a:p>
            <a:pPr rtl="0"/>
            <a:endParaRPr lang="en-GB" noProof="1"/>
          </a:p>
          <a:p>
            <a:pPr rtl="0"/>
            <a:endParaRPr lang="en-GB" noProof="1"/>
          </a:p>
        </p:txBody>
      </p:sp>
      <p:sp>
        <p:nvSpPr>
          <p:cNvPr id="8" name="Text Placeholder 7">
            <a:extLst>
              <a:ext uri="{FF2B5EF4-FFF2-40B4-BE49-F238E27FC236}">
                <a16:creationId xmlns:a16="http://schemas.microsoft.com/office/drawing/2014/main" id="{E92B9716-8D44-4864-8986-720957B34362}"/>
              </a:ext>
            </a:extLst>
          </p:cNvPr>
          <p:cNvSpPr>
            <a:spLocks noGrp="1"/>
          </p:cNvSpPr>
          <p:nvPr>
            <p:ph sz="half" idx="14"/>
          </p:nvPr>
        </p:nvSpPr>
        <p:spPr>
          <a:xfrm>
            <a:off x="8066421" y="3834606"/>
            <a:ext cx="2882475" cy="1997867"/>
          </a:xfrm>
        </p:spPr>
        <p:txBody>
          <a:bodyPr vert="horz" lIns="91440" tIns="45720" rIns="91440" bIns="45720" rtlCol="0" anchor="t">
            <a:normAutofit/>
          </a:bodyPr>
          <a:lstStyle/>
          <a:p>
            <a:pPr rtl="0"/>
            <a:endParaRPr lang="en-GB" noProof="1"/>
          </a:p>
          <a:p>
            <a:pPr rtl="0"/>
            <a:endParaRPr lang="en-GB"/>
          </a:p>
        </p:txBody>
      </p:sp>
      <p:sp>
        <p:nvSpPr>
          <p:cNvPr id="11" name="Slide Number Placeholder 10">
            <a:extLst>
              <a:ext uri="{FF2B5EF4-FFF2-40B4-BE49-F238E27FC236}">
                <a16:creationId xmlns:a16="http://schemas.microsoft.com/office/drawing/2014/main" id="{BAD5B6F4-0A90-447A-A1AE-D75C934B6B29}"/>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n-GB" smtClean="0"/>
              <a:pPr rtl="0"/>
              <a:t>9</a:t>
            </a:fld>
            <a:endParaRPr lang="en-GB"/>
          </a:p>
        </p:txBody>
      </p:sp>
    </p:spTree>
    <p:extLst>
      <p:ext uri="{BB962C8B-B14F-4D97-AF65-F5344CB8AC3E}">
        <p14:creationId xmlns:p14="http://schemas.microsoft.com/office/powerpoint/2010/main" val="2121178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D2AE59-5630-4D5C-83A9-4CDEF4D7DCFB}"/>
              </a:ext>
            </a:extLst>
          </p:cNvPr>
          <p:cNvSpPr>
            <a:spLocks noGrp="1"/>
          </p:cNvSpPr>
          <p:nvPr>
            <p:ph type="title"/>
          </p:nvPr>
        </p:nvSpPr>
        <p:spPr>
          <a:xfrm>
            <a:off x="2933700" y="892177"/>
            <a:ext cx="8421688" cy="1325563"/>
          </a:xfrm>
        </p:spPr>
        <p:txBody>
          <a:bodyPr rtlCol="0">
            <a:normAutofit/>
          </a:bodyPr>
          <a:lstStyle/>
          <a:p>
            <a:r>
              <a:rPr lang="en-US" sz="3200" b="1">
                <a:latin typeface="Arial"/>
                <a:ea typeface="Calibri"/>
                <a:cs typeface="Calibri"/>
              </a:rPr>
              <a:t>C</a:t>
            </a:r>
            <a:r>
              <a:rPr lang="en-US" sz="3200" b="1" cap="none">
                <a:latin typeface="Arial"/>
                <a:ea typeface="Calibri"/>
                <a:cs typeface="Calibri"/>
              </a:rPr>
              <a:t>ritical</a:t>
            </a:r>
            <a:r>
              <a:rPr lang="en-US" sz="3200" b="1">
                <a:latin typeface="Arial"/>
                <a:ea typeface="Calibri"/>
                <a:cs typeface="Calibri"/>
              </a:rPr>
              <a:t> T</a:t>
            </a:r>
            <a:r>
              <a:rPr lang="en-US" sz="3200" b="1" cap="none">
                <a:latin typeface="Arial"/>
                <a:ea typeface="Calibri"/>
                <a:cs typeface="Calibri"/>
              </a:rPr>
              <a:t>heory</a:t>
            </a:r>
            <a:r>
              <a:rPr lang="en-US" sz="3200" b="1">
                <a:latin typeface="Arial"/>
                <a:ea typeface="Calibri"/>
                <a:cs typeface="Calibri"/>
              </a:rPr>
              <a:t> </a:t>
            </a:r>
            <a:endParaRPr lang="en-GB" sz="3200">
              <a:latin typeface="Arial"/>
              <a:ea typeface="Calibri"/>
              <a:cs typeface="Calibri"/>
            </a:endParaRPr>
          </a:p>
        </p:txBody>
      </p:sp>
      <p:sp>
        <p:nvSpPr>
          <p:cNvPr id="5" name="Text Placeholder 4">
            <a:extLst>
              <a:ext uri="{FF2B5EF4-FFF2-40B4-BE49-F238E27FC236}">
                <a16:creationId xmlns:a16="http://schemas.microsoft.com/office/drawing/2014/main" id="{F8657664-A458-4DDD-ACC2-1D87FCD6FCA9}"/>
              </a:ext>
            </a:extLst>
          </p:cNvPr>
          <p:cNvSpPr>
            <a:spLocks noGrp="1"/>
          </p:cNvSpPr>
          <p:nvPr>
            <p:ph type="body" idx="1"/>
          </p:nvPr>
        </p:nvSpPr>
        <p:spPr>
          <a:xfrm>
            <a:off x="2605750" y="2709418"/>
            <a:ext cx="7020525" cy="1798114"/>
          </a:xfrm>
        </p:spPr>
        <p:txBody>
          <a:bodyPr rtlCol="0"/>
          <a:lstStyle/>
          <a:p>
            <a:r>
              <a:rPr lang="en-US" sz="2400">
                <a:latin typeface="Arial"/>
                <a:ea typeface="Calibri"/>
                <a:cs typeface="Arial"/>
              </a:rPr>
              <a:t>'The idea of neutrality – political, social, or economic- is a good way to think about Marxism's relevance for critical librarianship. </a:t>
            </a:r>
            <a:r>
              <a:rPr lang="en-US" sz="2400" err="1">
                <a:latin typeface="Arial"/>
                <a:ea typeface="Calibri"/>
                <a:cs typeface="Arial"/>
              </a:rPr>
              <a:t>Popwich</a:t>
            </a:r>
            <a:r>
              <a:rPr lang="en-US" sz="2400">
                <a:latin typeface="Arial"/>
                <a:ea typeface="Calibri"/>
                <a:cs typeface="Arial"/>
              </a:rPr>
              <a:t> (2018)</a:t>
            </a:r>
            <a:endParaRPr lang="en-US" sz="2400">
              <a:latin typeface="Arial"/>
              <a:cs typeface="Arial"/>
            </a:endParaRPr>
          </a:p>
        </p:txBody>
      </p:sp>
      <p:sp>
        <p:nvSpPr>
          <p:cNvPr id="14" name="Slide Number Placeholder 13">
            <a:extLst>
              <a:ext uri="{FF2B5EF4-FFF2-40B4-BE49-F238E27FC236}">
                <a16:creationId xmlns:a16="http://schemas.microsoft.com/office/drawing/2014/main" id="{42152A75-1CD2-44EC-9374-C83D4604A5DD}"/>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n-GB" smtClean="0"/>
              <a:pPr rtl="0"/>
              <a:t>10</a:t>
            </a:fld>
            <a:endParaRPr lang="en-GB"/>
          </a:p>
        </p:txBody>
      </p:sp>
    </p:spTree>
    <p:extLst>
      <p:ext uri="{BB962C8B-B14F-4D97-AF65-F5344CB8AC3E}">
        <p14:creationId xmlns:p14="http://schemas.microsoft.com/office/powerpoint/2010/main" val="1057409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38374-7B3E-5AA6-0684-5D0ABF81F85B}"/>
              </a:ext>
            </a:extLst>
          </p:cNvPr>
          <p:cNvSpPr>
            <a:spLocks noGrp="1"/>
          </p:cNvSpPr>
          <p:nvPr>
            <p:ph type="title"/>
          </p:nvPr>
        </p:nvSpPr>
        <p:spPr>
          <a:xfrm>
            <a:off x="1885156" y="1866379"/>
            <a:ext cx="8421688" cy="3727309"/>
          </a:xfrm>
        </p:spPr>
        <p:txBody>
          <a:bodyPr>
            <a:normAutofit/>
          </a:bodyPr>
          <a:lstStyle/>
          <a:p>
            <a:r>
              <a:rPr lang="en-GB" sz="2400" cap="none">
                <a:solidFill>
                  <a:srgbClr val="222222"/>
                </a:solidFill>
                <a:latin typeface="Arial"/>
                <a:ea typeface="Calibri"/>
                <a:cs typeface="Calibri"/>
              </a:rPr>
              <a:t>'In the capitalist information society, information is a commodity on the one hand and capital on the other. this means that the two central processes in regard to information are its consumption (as a fetishized object of consumption) and its accumulation.’ </a:t>
            </a:r>
            <a:br>
              <a:rPr lang="en-GB" sz="2400" cap="none">
                <a:solidFill>
                  <a:srgbClr val="222222"/>
                </a:solidFill>
                <a:latin typeface="Arial"/>
                <a:ea typeface="Calibri"/>
                <a:cs typeface="Calibri"/>
              </a:rPr>
            </a:br>
            <a:r>
              <a:rPr lang="en-GB" sz="2400" cap="none">
                <a:solidFill>
                  <a:srgbClr val="222222"/>
                </a:solidFill>
                <a:latin typeface="Arial"/>
                <a:ea typeface="Calibri"/>
                <a:cs typeface="Calibri"/>
              </a:rPr>
              <a:t>Spier, S. (2016)</a:t>
            </a:r>
          </a:p>
        </p:txBody>
      </p:sp>
      <p:sp>
        <p:nvSpPr>
          <p:cNvPr id="5" name="Text Placeholder 4">
            <a:extLst>
              <a:ext uri="{FF2B5EF4-FFF2-40B4-BE49-F238E27FC236}">
                <a16:creationId xmlns:a16="http://schemas.microsoft.com/office/drawing/2014/main" id="{5C4F8353-573F-A4AC-DD3D-7DF62D1C93CF}"/>
              </a:ext>
            </a:extLst>
          </p:cNvPr>
          <p:cNvSpPr>
            <a:spLocks noGrp="1"/>
          </p:cNvSpPr>
          <p:nvPr>
            <p:ph type="body" sz="quarter" idx="3"/>
          </p:nvPr>
        </p:nvSpPr>
        <p:spPr/>
        <p:txBody>
          <a:bodyPr/>
          <a:lstStyle/>
          <a:p>
            <a:endParaRPr lang="en-GB"/>
          </a:p>
          <a:p>
            <a:endParaRPr lang="en-GB"/>
          </a:p>
          <a:p>
            <a:endParaRPr lang="en-GB"/>
          </a:p>
        </p:txBody>
      </p:sp>
      <p:sp>
        <p:nvSpPr>
          <p:cNvPr id="10" name="Slide Number Placeholder 9">
            <a:extLst>
              <a:ext uri="{FF2B5EF4-FFF2-40B4-BE49-F238E27FC236}">
                <a16:creationId xmlns:a16="http://schemas.microsoft.com/office/drawing/2014/main" id="{845F2238-7D0A-DB1C-A44D-4CC69553CDAA}"/>
              </a:ext>
            </a:extLst>
          </p:cNvPr>
          <p:cNvSpPr>
            <a:spLocks noGrp="1"/>
          </p:cNvSpPr>
          <p:nvPr>
            <p:ph type="sldNum" sz="quarter" idx="12"/>
          </p:nvPr>
        </p:nvSpPr>
        <p:spPr/>
        <p:txBody>
          <a:bodyPr/>
          <a:lstStyle/>
          <a:p>
            <a:pPr rtl="0"/>
            <a:fld id="{B5CEABB6-07DC-46E8-9B57-56EC44A396E5}" type="slidenum">
              <a:rPr lang="en-GB" noProof="0" smtClean="0"/>
              <a:t>11</a:t>
            </a:fld>
            <a:endParaRPr lang="en-GB" noProof="0"/>
          </a:p>
        </p:txBody>
      </p:sp>
    </p:spTree>
    <p:extLst>
      <p:ext uri="{BB962C8B-B14F-4D97-AF65-F5344CB8AC3E}">
        <p14:creationId xmlns:p14="http://schemas.microsoft.com/office/powerpoint/2010/main" val="1163758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05AF1-623C-4E09-AB5D-8DD0571489F6}"/>
              </a:ext>
            </a:extLst>
          </p:cNvPr>
          <p:cNvSpPr>
            <a:spLocks noGrp="1"/>
          </p:cNvSpPr>
          <p:nvPr>
            <p:ph type="title"/>
          </p:nvPr>
        </p:nvSpPr>
        <p:spPr>
          <a:xfrm>
            <a:off x="838200" y="365125"/>
            <a:ext cx="10515600" cy="1325563"/>
          </a:xfrm>
        </p:spPr>
        <p:txBody>
          <a:bodyPr rtlCol="0" anchor="ctr">
            <a:normAutofit/>
          </a:bodyPr>
          <a:lstStyle/>
          <a:p>
            <a:r>
              <a:rPr lang="en-US" sz="1200" b="1">
                <a:latin typeface="Calibri"/>
                <a:ea typeface="Calibri"/>
                <a:cs typeface="Calibri"/>
              </a:rPr>
              <a:t> </a:t>
            </a:r>
            <a:r>
              <a:rPr lang="en-US" sz="2400" b="1">
                <a:latin typeface="Arial"/>
                <a:ea typeface="Calibri"/>
                <a:cs typeface="Calibri"/>
              </a:rPr>
              <a:t>S</a:t>
            </a:r>
            <a:r>
              <a:rPr lang="en-US" sz="2400" b="1" cap="none">
                <a:latin typeface="Arial"/>
                <a:ea typeface="Calibri"/>
                <a:cs typeface="Calibri"/>
              </a:rPr>
              <a:t>elf-Critique</a:t>
            </a:r>
            <a:endParaRPr lang="en-GB" sz="2400">
              <a:latin typeface="Arial"/>
              <a:ea typeface="Calibri"/>
              <a:cs typeface="Calibri"/>
            </a:endParaRPr>
          </a:p>
        </p:txBody>
      </p:sp>
      <p:sp>
        <p:nvSpPr>
          <p:cNvPr id="6" name="Slide Number Placeholder 5">
            <a:extLst>
              <a:ext uri="{FF2B5EF4-FFF2-40B4-BE49-F238E27FC236}">
                <a16:creationId xmlns:a16="http://schemas.microsoft.com/office/drawing/2014/main" id="{BA32F697-D1D4-4B0A-B960-D1869BF8607A}"/>
              </a:ext>
            </a:extLst>
          </p:cNvPr>
          <p:cNvSpPr>
            <a:spLocks noGrp="1"/>
          </p:cNvSpPr>
          <p:nvPr>
            <p:ph type="sldNum" sz="quarter" idx="12"/>
          </p:nvPr>
        </p:nvSpPr>
        <p:spPr>
          <a:xfrm>
            <a:off x="8610600" y="6356350"/>
            <a:ext cx="2743200" cy="365125"/>
          </a:xfrm>
        </p:spPr>
        <p:txBody>
          <a:bodyPr rtlCol="0" anchor="ctr">
            <a:normAutofit/>
          </a:bodyPr>
          <a:lstStyle/>
          <a:p>
            <a:pPr rtl="0">
              <a:spcAft>
                <a:spcPts val="600"/>
              </a:spcAft>
            </a:pPr>
            <a:fld id="{B5CEABB6-07DC-46E8-9B57-56EC44A396E5}" type="slidenum">
              <a:rPr lang="en-GB" smtClean="0"/>
              <a:pPr rtl="0">
                <a:spcAft>
                  <a:spcPts val="600"/>
                </a:spcAft>
              </a:pPr>
              <a:t>12</a:t>
            </a:fld>
            <a:endParaRPr lang="en-GB"/>
          </a:p>
        </p:txBody>
      </p:sp>
      <p:sp>
        <p:nvSpPr>
          <p:cNvPr id="10" name="TextBox 9">
            <a:extLst>
              <a:ext uri="{FF2B5EF4-FFF2-40B4-BE49-F238E27FC236}">
                <a16:creationId xmlns:a16="http://schemas.microsoft.com/office/drawing/2014/main" id="{59610BDD-5964-5B58-0EF0-B8BFE3057ACD}"/>
              </a:ext>
            </a:extLst>
          </p:cNvPr>
          <p:cNvSpPr txBox="1"/>
          <p:nvPr/>
        </p:nvSpPr>
        <p:spPr>
          <a:xfrm>
            <a:off x="1473843" y="1714983"/>
            <a:ext cx="8164009"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latin typeface="Arial"/>
                <a:cs typeface="Arial"/>
              </a:rPr>
              <a:t>‘..academic librarianship, which increasingly turns to other means of professionalization, such as more prestigious forms of credentialing, due to its precarious existence within higher education. the emphasis on professionalization through credentialing </a:t>
            </a:r>
            <a:r>
              <a:rPr lang="en-GB" sz="2400" err="1">
                <a:latin typeface="Arial"/>
                <a:cs typeface="Arial"/>
              </a:rPr>
              <a:t>invisibilizes</a:t>
            </a:r>
            <a:r>
              <a:rPr lang="en-GB" sz="2400">
                <a:latin typeface="Arial"/>
                <a:cs typeface="Arial"/>
              </a:rPr>
              <a:t> library </a:t>
            </a:r>
            <a:r>
              <a:rPr lang="en-GB" sz="2400" err="1">
                <a:latin typeface="Arial"/>
                <a:cs typeface="Arial"/>
              </a:rPr>
              <a:t>labor</a:t>
            </a:r>
            <a:r>
              <a:rPr lang="en-GB" sz="2400">
                <a:latin typeface="Arial"/>
                <a:cs typeface="Arial"/>
              </a:rPr>
              <a:t>, which is already feminized and devalued.’ </a:t>
            </a:r>
            <a:r>
              <a:rPr lang="en-GB" sz="2400">
                <a:solidFill>
                  <a:srgbClr val="000000"/>
                </a:solidFill>
                <a:latin typeface="Arial"/>
                <a:cs typeface="Arial"/>
              </a:rPr>
              <a:t>S</a:t>
            </a:r>
            <a:r>
              <a:rPr lang="en-GB" sz="2400">
                <a:solidFill>
                  <a:srgbClr val="0A0A0A"/>
                </a:solidFill>
                <a:latin typeface="Arial"/>
                <a:cs typeface="Arial"/>
              </a:rPr>
              <a:t>eale  and Rafia (2019).</a:t>
            </a:r>
          </a:p>
        </p:txBody>
      </p:sp>
    </p:spTree>
    <p:extLst>
      <p:ext uri="{BB962C8B-B14F-4D97-AF65-F5344CB8AC3E}">
        <p14:creationId xmlns:p14="http://schemas.microsoft.com/office/powerpoint/2010/main" val="1472106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6F7BB-30A8-4980-AD4A-2FB0B53FA6C9}"/>
              </a:ext>
            </a:extLst>
          </p:cNvPr>
          <p:cNvSpPr>
            <a:spLocks noGrp="1"/>
          </p:cNvSpPr>
          <p:nvPr>
            <p:ph type="title"/>
          </p:nvPr>
        </p:nvSpPr>
        <p:spPr>
          <a:xfrm>
            <a:off x="1885156" y="1316583"/>
            <a:ext cx="7640397" cy="3322194"/>
          </a:xfrm>
        </p:spPr>
        <p:txBody>
          <a:bodyPr vert="horz" lIns="91440" tIns="45720" rIns="91440" bIns="45720" rtlCol="0" anchor="ctr">
            <a:noAutofit/>
          </a:bodyPr>
          <a:lstStyle/>
          <a:p>
            <a:r>
              <a:rPr lang="en-GB" sz="2400" cap="none">
                <a:latin typeface="Arial"/>
                <a:ea typeface="Calibri"/>
                <a:cs typeface="Calibri"/>
              </a:rPr>
              <a:t>‘We have found even activist or social justice-oriented spaces in librarianship tend to be populated with middle-class library workers who have generally proved to be uncomfortable in engaging critically with social class elitism.’ F</a:t>
            </a:r>
            <a:r>
              <a:rPr lang="en-US" sz="2400" cap="none" err="1">
                <a:latin typeface="Arial"/>
                <a:ea typeface="Calibri"/>
                <a:cs typeface="Calibri"/>
              </a:rPr>
              <a:t>lynn</a:t>
            </a:r>
            <a:r>
              <a:rPr lang="en-US" sz="2400" cap="none">
                <a:latin typeface="Arial"/>
                <a:ea typeface="Calibri"/>
                <a:cs typeface="Calibri"/>
              </a:rPr>
              <a:t>,  Crew, Hare, </a:t>
            </a:r>
            <a:r>
              <a:rPr lang="en-US" sz="2400" cap="none" err="1">
                <a:latin typeface="Arial"/>
                <a:ea typeface="Calibri"/>
                <a:cs typeface="Calibri"/>
              </a:rPr>
              <a:t>Maroo</a:t>
            </a:r>
            <a:r>
              <a:rPr lang="en-US" sz="2400" cap="none">
                <a:latin typeface="Arial"/>
                <a:ea typeface="Calibri"/>
                <a:cs typeface="Calibri"/>
              </a:rPr>
              <a:t>,  &amp; </a:t>
            </a:r>
            <a:r>
              <a:rPr lang="en-US" sz="2400" cap="none" err="1">
                <a:latin typeface="Arial"/>
                <a:ea typeface="Calibri"/>
                <a:cs typeface="Calibri"/>
              </a:rPr>
              <a:t>Preater</a:t>
            </a:r>
            <a:r>
              <a:rPr lang="en-US" sz="2400" cap="none">
                <a:latin typeface="Arial"/>
                <a:ea typeface="Calibri"/>
                <a:cs typeface="Calibri"/>
              </a:rPr>
              <a:t>,  (2023).</a:t>
            </a:r>
            <a:endParaRPr lang="en-GB" sz="2400" cap="none">
              <a:latin typeface="Arial"/>
              <a:ea typeface="Calibri"/>
              <a:cs typeface="Calibri"/>
            </a:endParaRPr>
          </a:p>
        </p:txBody>
      </p:sp>
      <p:sp>
        <p:nvSpPr>
          <p:cNvPr id="39" name="Text Placeholder 38">
            <a:extLst>
              <a:ext uri="{FF2B5EF4-FFF2-40B4-BE49-F238E27FC236}">
                <a16:creationId xmlns:a16="http://schemas.microsoft.com/office/drawing/2014/main" id="{59D9F00A-8CF0-41E8-9BB6-3B8ECDA55D49}"/>
              </a:ext>
            </a:extLst>
          </p:cNvPr>
          <p:cNvSpPr>
            <a:spLocks noGrp="1"/>
          </p:cNvSpPr>
          <p:nvPr>
            <p:ph type="body" idx="24"/>
          </p:nvPr>
        </p:nvSpPr>
        <p:spPr>
          <a:xfrm>
            <a:off x="8747458" y="5464114"/>
            <a:ext cx="1845510" cy="343061"/>
          </a:xfrm>
        </p:spPr>
        <p:txBody>
          <a:bodyPr rtlCol="0"/>
          <a:lstStyle/>
          <a:p>
            <a:pPr rtl="0"/>
            <a:endParaRPr lang="en-GB"/>
          </a:p>
          <a:p>
            <a:pPr rtl="0"/>
            <a:endParaRPr lang="en-GB"/>
          </a:p>
        </p:txBody>
      </p:sp>
      <p:sp>
        <p:nvSpPr>
          <p:cNvPr id="5" name="Slide Number Placeholder 4">
            <a:extLst>
              <a:ext uri="{FF2B5EF4-FFF2-40B4-BE49-F238E27FC236}">
                <a16:creationId xmlns:a16="http://schemas.microsoft.com/office/drawing/2014/main" id="{46868410-BE8A-4C98-9C72-20D0A2A6A8B9}"/>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n-GB" smtClean="0"/>
              <a:pPr rtl="0"/>
              <a:t>13</a:t>
            </a:fld>
            <a:endParaRPr lang="en-GB"/>
          </a:p>
        </p:txBody>
      </p:sp>
    </p:spTree>
    <p:extLst>
      <p:ext uri="{BB962C8B-B14F-4D97-AF65-F5344CB8AC3E}">
        <p14:creationId xmlns:p14="http://schemas.microsoft.com/office/powerpoint/2010/main" val="34774530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FA191-5CCC-43CB-BD83-4F80ED362608}"/>
              </a:ext>
            </a:extLst>
          </p:cNvPr>
          <p:cNvSpPr>
            <a:spLocks noGrp="1"/>
          </p:cNvSpPr>
          <p:nvPr>
            <p:ph type="title"/>
          </p:nvPr>
        </p:nvSpPr>
        <p:spPr>
          <a:xfrm>
            <a:off x="5476875" y="822830"/>
            <a:ext cx="6047369" cy="5082428"/>
          </a:xfrm>
        </p:spPr>
        <p:txBody>
          <a:bodyPr rtlCol="0">
            <a:noAutofit/>
          </a:bodyPr>
          <a:lstStyle/>
          <a:p>
            <a:r>
              <a:rPr lang="en-GB" sz="2400" cap="none">
                <a:latin typeface="Arial"/>
                <a:ea typeface="Calibri"/>
                <a:cs typeface="Calibri"/>
              </a:rPr>
              <a:t>‘We also recognised that while job role, gender and institutionalised cultural capital in the form of academic credentials form a hierarchical structure, social class conflict and prejudice cuts across these stratifications, ensuring that working-class academics and working-class librarians both experience oppressive practices within and outside of these strata.' (Crew, 2020).</a:t>
            </a:r>
          </a:p>
        </p:txBody>
      </p:sp>
      <p:sp>
        <p:nvSpPr>
          <p:cNvPr id="6" name="Slide Number Placeholder 5">
            <a:extLst>
              <a:ext uri="{FF2B5EF4-FFF2-40B4-BE49-F238E27FC236}">
                <a16:creationId xmlns:a16="http://schemas.microsoft.com/office/drawing/2014/main" id="{BAEFF51B-0E28-4171-AE7C-A31AAB42BC73}"/>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en-GB" smtClean="0"/>
              <a:pPr rtl="0"/>
              <a:t>14</a:t>
            </a:fld>
            <a:endParaRPr lang="en-GB"/>
          </a:p>
        </p:txBody>
      </p:sp>
    </p:spTree>
    <p:extLst>
      <p:ext uri="{BB962C8B-B14F-4D97-AF65-F5344CB8AC3E}">
        <p14:creationId xmlns:p14="http://schemas.microsoft.com/office/powerpoint/2010/main" val="9201739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162A7821-A7C3-C24D-5744-F9B7A8816D93}"/>
              </a:ext>
            </a:extLst>
          </p:cNvPr>
          <p:cNvSpPr>
            <a:spLocks noGrp="1"/>
          </p:cNvSpPr>
          <p:nvPr>
            <p:ph type="title"/>
          </p:nvPr>
        </p:nvSpPr>
        <p:spPr>
          <a:xfrm>
            <a:off x="1362075" y="1710221"/>
            <a:ext cx="5111750" cy="2053722"/>
          </a:xfrm>
        </p:spPr>
        <p:txBody>
          <a:bodyPr>
            <a:normAutofit/>
          </a:bodyPr>
          <a:lstStyle/>
          <a:p>
            <a:r>
              <a:rPr lang="en-US" sz="4000" cap="none" dirty="0">
                <a:latin typeface="Arial"/>
                <a:ea typeface="Calibri"/>
                <a:cs typeface="Arial"/>
              </a:rPr>
              <a:t>Just how critical can librarians</a:t>
            </a:r>
            <a:r>
              <a:rPr lang="en-US" sz="4000" cap="none">
                <a:latin typeface="Arial"/>
                <a:ea typeface="Calibri"/>
                <a:cs typeface="Arial"/>
              </a:rPr>
              <a:t> be</a:t>
            </a:r>
            <a:r>
              <a:rPr lang="en-US" sz="4000" cap="none" dirty="0">
                <a:latin typeface="Arial"/>
                <a:ea typeface="Calibri"/>
                <a:cs typeface="Arial"/>
              </a:rPr>
              <a:t>?</a:t>
            </a:r>
            <a:endParaRPr lang="en-US" sz="4000" cap="none" dirty="0">
              <a:latin typeface="Arial"/>
              <a:cs typeface="Arial"/>
            </a:endParaRPr>
          </a:p>
        </p:txBody>
      </p:sp>
      <p:sp>
        <p:nvSpPr>
          <p:cNvPr id="5" name="Slide Number Placeholder 4">
            <a:extLst>
              <a:ext uri="{FF2B5EF4-FFF2-40B4-BE49-F238E27FC236}">
                <a16:creationId xmlns:a16="http://schemas.microsoft.com/office/drawing/2014/main" id="{77B3ED39-2547-0174-63F7-053380D5CD4D}"/>
              </a:ext>
            </a:extLst>
          </p:cNvPr>
          <p:cNvSpPr>
            <a:spLocks noGrp="1"/>
          </p:cNvSpPr>
          <p:nvPr>
            <p:ph type="sldNum" sz="quarter" idx="12"/>
          </p:nvPr>
        </p:nvSpPr>
        <p:spPr>
          <a:xfrm>
            <a:off x="8610600" y="6356350"/>
            <a:ext cx="2743200" cy="365125"/>
          </a:xfrm>
        </p:spPr>
        <p:txBody>
          <a:bodyPr anchor="ctr">
            <a:normAutofit/>
          </a:bodyPr>
          <a:lstStyle/>
          <a:p>
            <a:pPr rtl="0">
              <a:spcAft>
                <a:spcPts val="600"/>
              </a:spcAft>
            </a:pPr>
            <a:fld id="{B5CEABB6-07DC-46E8-9B57-56EC44A396E5}" type="slidenum">
              <a:rPr lang="en-GB" noProof="0" smtClean="0"/>
              <a:pPr rtl="0">
                <a:spcAft>
                  <a:spcPts val="600"/>
                </a:spcAft>
              </a:pPr>
              <a:t>15</a:t>
            </a:fld>
            <a:endParaRPr lang="en-GB" noProof="0"/>
          </a:p>
        </p:txBody>
      </p:sp>
    </p:spTree>
    <p:extLst>
      <p:ext uri="{BB962C8B-B14F-4D97-AF65-F5344CB8AC3E}">
        <p14:creationId xmlns:p14="http://schemas.microsoft.com/office/powerpoint/2010/main" val="3666952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2">
            <a:extLst>
              <a:ext uri="{FF2B5EF4-FFF2-40B4-BE49-F238E27FC236}">
                <a16:creationId xmlns:a16="http://schemas.microsoft.com/office/drawing/2014/main" id="{8FF10D4C-D0BB-4FB2-2D0B-0C7F1C1535E7}"/>
              </a:ext>
            </a:extLst>
          </p:cNvPr>
          <p:cNvSpPr>
            <a:spLocks noGrp="1"/>
          </p:cNvSpPr>
          <p:nvPr>
            <p:ph type="body" sz="quarter" idx="13"/>
          </p:nvPr>
        </p:nvSpPr>
        <p:spPr>
          <a:xfrm>
            <a:off x="4234279" y="556433"/>
            <a:ext cx="7121179" cy="1580465"/>
          </a:xfrm>
        </p:spPr>
        <p:txBody>
          <a:bodyPr vert="horz" lIns="91440" tIns="45720" rIns="91440" bIns="45720" rtlCol="0" anchor="t">
            <a:noAutofit/>
          </a:bodyPr>
          <a:lstStyle/>
          <a:p>
            <a:r>
              <a:rPr lang="en-US" sz="3200">
                <a:latin typeface="Arial"/>
                <a:cs typeface="Arial"/>
              </a:rPr>
              <a:t>Summary </a:t>
            </a:r>
          </a:p>
          <a:p>
            <a:endParaRPr lang="en-US" sz="3200">
              <a:latin typeface="Arial"/>
              <a:cs typeface="Arial"/>
            </a:endParaRPr>
          </a:p>
          <a:p>
            <a:pPr marL="342900" indent="-342900">
              <a:buChar char="•"/>
            </a:pPr>
            <a:r>
              <a:rPr lang="en-US" sz="2400">
                <a:latin typeface="Arial"/>
                <a:cs typeface="Arial"/>
              </a:rPr>
              <a:t>Education is now a commodity </a:t>
            </a:r>
          </a:p>
          <a:p>
            <a:pPr marL="342900" indent="-342900">
              <a:buChar char="•"/>
            </a:pPr>
            <a:r>
              <a:rPr lang="en-US" sz="2400">
                <a:latin typeface="Arial"/>
                <a:cs typeface="Arial"/>
              </a:rPr>
              <a:t>Critical</a:t>
            </a:r>
            <a:r>
              <a:rPr lang="en-US" sz="2400">
                <a:latin typeface="Arial"/>
                <a:ea typeface="Calibri"/>
                <a:cs typeface="Calibri"/>
              </a:rPr>
              <a:t> librarianship can situate origins of critical theory at the focus of its practice </a:t>
            </a:r>
          </a:p>
          <a:p>
            <a:pPr marL="342900" indent="-342900">
              <a:buChar char="•"/>
            </a:pPr>
            <a:r>
              <a:rPr lang="en-US" sz="2400">
                <a:latin typeface="Arial"/>
                <a:ea typeface="Calibri"/>
                <a:cs typeface="Calibri"/>
              </a:rPr>
              <a:t>Support students and colleagues alike to recognize the system which we all work in. </a:t>
            </a:r>
          </a:p>
          <a:p>
            <a:pPr marL="342900" indent="-342900">
              <a:buChar char="•"/>
            </a:pPr>
            <a:endParaRPr lang="en-US" sz="2400">
              <a:latin typeface="Arial"/>
              <a:cs typeface="Arial"/>
            </a:endParaRPr>
          </a:p>
        </p:txBody>
      </p:sp>
      <p:sp>
        <p:nvSpPr>
          <p:cNvPr id="14" name="Text Placeholder 3">
            <a:extLst>
              <a:ext uri="{FF2B5EF4-FFF2-40B4-BE49-F238E27FC236}">
                <a16:creationId xmlns:a16="http://schemas.microsoft.com/office/drawing/2014/main" id="{A78EC60E-2E35-5E1E-2DD2-EC504DDF99F9}"/>
              </a:ext>
            </a:extLst>
          </p:cNvPr>
          <p:cNvSpPr>
            <a:spLocks noGrp="1"/>
          </p:cNvSpPr>
          <p:nvPr>
            <p:ph type="body" sz="quarter" idx="15"/>
          </p:nvPr>
        </p:nvSpPr>
        <p:spPr>
          <a:xfrm>
            <a:off x="5921828" y="1860060"/>
            <a:ext cx="5431971" cy="557950"/>
          </a:xfrm>
        </p:spPr>
        <p:txBody>
          <a:bodyPr vert="horz" lIns="91440" tIns="45720" rIns="91440" bIns="45720" rtlCol="0" anchor="t">
            <a:normAutofit/>
          </a:bodyPr>
          <a:lstStyle/>
          <a:p>
            <a:endParaRPr lang="en-US"/>
          </a:p>
          <a:p>
            <a:endParaRPr lang="en-US"/>
          </a:p>
          <a:p>
            <a:endParaRPr lang="en-US"/>
          </a:p>
        </p:txBody>
      </p:sp>
      <p:sp>
        <p:nvSpPr>
          <p:cNvPr id="5" name="Slide Number Placeholder 4">
            <a:extLst>
              <a:ext uri="{FF2B5EF4-FFF2-40B4-BE49-F238E27FC236}">
                <a16:creationId xmlns:a16="http://schemas.microsoft.com/office/drawing/2014/main" id="{FB85829E-D67C-C01D-73AA-6BFE9828D563}"/>
              </a:ext>
            </a:extLst>
          </p:cNvPr>
          <p:cNvSpPr>
            <a:spLocks noGrp="1"/>
          </p:cNvSpPr>
          <p:nvPr>
            <p:ph type="sldNum" sz="quarter" idx="22"/>
          </p:nvPr>
        </p:nvSpPr>
        <p:spPr>
          <a:xfrm>
            <a:off x="10700656" y="6356350"/>
            <a:ext cx="653143" cy="365125"/>
          </a:xfrm>
        </p:spPr>
        <p:txBody>
          <a:bodyPr anchor="ctr">
            <a:normAutofit/>
          </a:bodyPr>
          <a:lstStyle/>
          <a:p>
            <a:pPr rtl="0">
              <a:spcAft>
                <a:spcPts val="600"/>
              </a:spcAft>
            </a:pPr>
            <a:fld id="{B5CEABB6-07DC-46E8-9B57-56EC44A396E5}" type="slidenum">
              <a:rPr lang="en-GB" noProof="0" smtClean="0"/>
              <a:pPr rtl="0">
                <a:spcAft>
                  <a:spcPts val="600"/>
                </a:spcAft>
              </a:pPr>
              <a:t>16</a:t>
            </a:fld>
            <a:endParaRPr lang="en-GB" noProof="0"/>
          </a:p>
        </p:txBody>
      </p:sp>
      <p:pic>
        <p:nvPicPr>
          <p:cNvPr id="6" name="Picture 5" descr="A person in a graduation gown with a cap and gown with a number and symbols around him&#10;&#10;AI-generated content may be incorrect.">
            <a:extLst>
              <a:ext uri="{FF2B5EF4-FFF2-40B4-BE49-F238E27FC236}">
                <a16:creationId xmlns:a16="http://schemas.microsoft.com/office/drawing/2014/main" id="{1FE59BED-2E50-1395-C229-409C238C1E55}"/>
              </a:ext>
            </a:extLst>
          </p:cNvPr>
          <p:cNvPicPr>
            <a:picLocks noChangeAspect="1"/>
          </p:cNvPicPr>
          <p:nvPr/>
        </p:nvPicPr>
        <p:blipFill>
          <a:blip r:embed="rId2"/>
          <a:stretch>
            <a:fillRect/>
          </a:stretch>
        </p:blipFill>
        <p:spPr>
          <a:xfrm>
            <a:off x="4557531" y="4041493"/>
            <a:ext cx="3173394" cy="2681470"/>
          </a:xfrm>
          <a:prstGeom prst="rect">
            <a:avLst/>
          </a:prstGeom>
        </p:spPr>
      </p:pic>
    </p:spTree>
    <p:extLst>
      <p:ext uri="{BB962C8B-B14F-4D97-AF65-F5344CB8AC3E}">
        <p14:creationId xmlns:p14="http://schemas.microsoft.com/office/powerpoint/2010/main" val="15042112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72B01F76-C66D-3024-FAC2-052F6C33825E}"/>
              </a:ext>
            </a:extLst>
          </p:cNvPr>
          <p:cNvSpPr>
            <a:spLocks noGrp="1"/>
          </p:cNvSpPr>
          <p:nvPr>
            <p:ph type="sldNum" sz="quarter" idx="12"/>
          </p:nvPr>
        </p:nvSpPr>
        <p:spPr/>
        <p:txBody>
          <a:bodyPr/>
          <a:lstStyle/>
          <a:p>
            <a:pPr rtl="0"/>
            <a:fld id="{B5CEABB6-07DC-46E8-9B57-56EC44A396E5}" type="slidenum">
              <a:rPr lang="en-GB" noProof="0" smtClean="0"/>
              <a:pPr rtl="0"/>
              <a:t>17</a:t>
            </a:fld>
            <a:endParaRPr lang="en-GB" noProof="0"/>
          </a:p>
        </p:txBody>
      </p:sp>
      <p:sp>
        <p:nvSpPr>
          <p:cNvPr id="16" name="Title 15">
            <a:extLst>
              <a:ext uri="{FF2B5EF4-FFF2-40B4-BE49-F238E27FC236}">
                <a16:creationId xmlns:a16="http://schemas.microsoft.com/office/drawing/2014/main" id="{3529522C-BBB0-E428-C331-67B8335D25C9}"/>
              </a:ext>
            </a:extLst>
          </p:cNvPr>
          <p:cNvSpPr>
            <a:spLocks noGrp="1"/>
          </p:cNvSpPr>
          <p:nvPr>
            <p:ph type="title"/>
          </p:nvPr>
        </p:nvSpPr>
        <p:spPr>
          <a:xfrm>
            <a:off x="838200" y="365125"/>
            <a:ext cx="3242841" cy="1354499"/>
          </a:xfrm>
        </p:spPr>
        <p:txBody>
          <a:bodyPr/>
          <a:lstStyle/>
          <a:p>
            <a:pPr algn="l"/>
            <a:r>
              <a:rPr lang="en-GB" b="1">
                <a:latin typeface="Arial"/>
                <a:cs typeface="Arial"/>
              </a:rPr>
              <a:t>B</a:t>
            </a:r>
            <a:r>
              <a:rPr lang="en-GB" b="1" cap="none">
                <a:latin typeface="Arial"/>
                <a:cs typeface="Arial"/>
              </a:rPr>
              <a:t>ibliography</a:t>
            </a:r>
            <a:endParaRPr lang="en-US" cap="none"/>
          </a:p>
        </p:txBody>
      </p:sp>
      <p:sp>
        <p:nvSpPr>
          <p:cNvPr id="18" name="TextBox 17">
            <a:extLst>
              <a:ext uri="{FF2B5EF4-FFF2-40B4-BE49-F238E27FC236}">
                <a16:creationId xmlns:a16="http://schemas.microsoft.com/office/drawing/2014/main" id="{FB1E838D-40F7-CBC6-A067-07FAAC341C1B}"/>
              </a:ext>
            </a:extLst>
          </p:cNvPr>
          <p:cNvSpPr txBox="1"/>
          <p:nvPr/>
        </p:nvSpPr>
        <p:spPr>
          <a:xfrm>
            <a:off x="837236" y="1714983"/>
            <a:ext cx="9909856" cy="41319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1482"/>
              </a:lnSpc>
            </a:pPr>
            <a:r>
              <a:rPr lang="en-GB" sz="2000" err="1">
                <a:latin typeface="Arial"/>
                <a:cs typeface="Segoe UI"/>
              </a:rPr>
              <a:t>Drabinski</a:t>
            </a:r>
            <a:r>
              <a:rPr lang="en-GB" sz="2000">
                <a:latin typeface="Arial"/>
                <a:cs typeface="Segoe UI"/>
              </a:rPr>
              <a:t>, E., 2019. What is critical about critical librarianship? </a:t>
            </a:r>
            <a:r>
              <a:rPr lang="en-GB" sz="2000" i="1">
                <a:latin typeface="Arial"/>
                <a:cs typeface="Segoe UI"/>
              </a:rPr>
              <a:t>Art libraries journal, </a:t>
            </a:r>
            <a:r>
              <a:rPr lang="en-GB" sz="2000">
                <a:latin typeface="Arial"/>
                <a:cs typeface="Segoe UI"/>
              </a:rPr>
              <a:t>44(2), pp. 49–57. </a:t>
            </a:r>
            <a:endParaRPr lang="en-US"/>
          </a:p>
          <a:p>
            <a:pPr>
              <a:lnSpc>
                <a:spcPts val="1482"/>
              </a:lnSpc>
            </a:pPr>
            <a:endParaRPr lang="en-GB" sz="2000">
              <a:latin typeface="Arial"/>
              <a:cs typeface="Segoe UI"/>
            </a:endParaRPr>
          </a:p>
          <a:p>
            <a:pPr>
              <a:lnSpc>
                <a:spcPts val="1482"/>
              </a:lnSpc>
            </a:pPr>
            <a:r>
              <a:rPr lang="en-GB" sz="2000">
                <a:latin typeface="Arial"/>
                <a:cs typeface="Segoe UI"/>
              </a:rPr>
              <a:t>Flynn, D., Crewe, T., Hare, R., Maroo, K. and Preater, A., 2015. ‘They burn so bright whilst you can only wonder why’. </a:t>
            </a:r>
            <a:r>
              <a:rPr lang="en-GB" sz="2000" i="1">
                <a:latin typeface="Arial"/>
                <a:cs typeface="Segoe UI"/>
              </a:rPr>
              <a:t>Journal of Information Literacy, </a:t>
            </a:r>
            <a:r>
              <a:rPr lang="en-GB" sz="2000">
                <a:latin typeface="Arial"/>
                <a:cs typeface="Segoe UI"/>
              </a:rPr>
              <a:t>17(1),. </a:t>
            </a:r>
          </a:p>
          <a:p>
            <a:pPr>
              <a:lnSpc>
                <a:spcPts val="1482"/>
              </a:lnSpc>
            </a:pPr>
            <a:endParaRPr lang="en-GB" sz="2000">
              <a:latin typeface="Arial"/>
              <a:cs typeface="Segoe UI"/>
            </a:endParaRPr>
          </a:p>
          <a:p>
            <a:pPr>
              <a:lnSpc>
                <a:spcPts val="1482"/>
              </a:lnSpc>
            </a:pPr>
            <a:endParaRPr lang="en-GB" sz="2000">
              <a:latin typeface="Arial"/>
              <a:cs typeface="Segoe UI"/>
            </a:endParaRPr>
          </a:p>
          <a:p>
            <a:pPr>
              <a:lnSpc>
                <a:spcPts val="1482"/>
              </a:lnSpc>
            </a:pPr>
            <a:r>
              <a:rPr lang="en-GB" sz="2000">
                <a:latin typeface="Arial"/>
                <a:cs typeface="Segoe UI"/>
              </a:rPr>
              <a:t>Marx, K. and Mandel, E., 1990. </a:t>
            </a:r>
            <a:r>
              <a:rPr lang="en-GB" sz="2000" i="1">
                <a:latin typeface="Arial"/>
                <a:cs typeface="Segoe UI"/>
              </a:rPr>
              <a:t>Capital: a critique of political economy. </a:t>
            </a:r>
            <a:r>
              <a:rPr lang="en-GB" sz="2000">
                <a:latin typeface="Arial"/>
                <a:cs typeface="Segoe UI"/>
              </a:rPr>
              <a:t>Harmondsworth: Penguin, in association with New Left Review.</a:t>
            </a:r>
          </a:p>
          <a:p>
            <a:pPr>
              <a:lnSpc>
                <a:spcPts val="1482"/>
              </a:lnSpc>
            </a:pPr>
            <a:endParaRPr lang="en-GB"/>
          </a:p>
          <a:p>
            <a:pPr>
              <a:lnSpc>
                <a:spcPts val="1482"/>
              </a:lnSpc>
            </a:pPr>
            <a:endParaRPr lang="en-GB" sz="2000">
              <a:latin typeface="Arial"/>
              <a:cs typeface="Segoe UI"/>
            </a:endParaRPr>
          </a:p>
          <a:p>
            <a:pPr>
              <a:lnSpc>
                <a:spcPts val="1482"/>
              </a:lnSpc>
            </a:pPr>
            <a:r>
              <a:rPr lang="en-GB" sz="2000">
                <a:latin typeface="Arial"/>
                <a:cs typeface="Segoe UI"/>
              </a:rPr>
              <a:t>Nicholson, K.P., 2015. The McDonaldization of Academic Libraries and the Values of Transformational Change. College &amp; Research Libraries, 76(3), , pp. 328–338. </a:t>
            </a:r>
          </a:p>
          <a:p>
            <a:pPr>
              <a:lnSpc>
                <a:spcPts val="1482"/>
              </a:lnSpc>
            </a:pPr>
            <a:endParaRPr lang="en-GB" sz="2000">
              <a:latin typeface="Arial"/>
              <a:cs typeface="Segoe UI"/>
            </a:endParaRPr>
          </a:p>
          <a:p>
            <a:pPr>
              <a:lnSpc>
                <a:spcPts val="1482"/>
              </a:lnSpc>
            </a:pPr>
            <a:r>
              <a:rPr lang="en-GB" sz="2000">
                <a:latin typeface="Arial"/>
                <a:cs typeface="Segoe UI"/>
              </a:rPr>
              <a:t>Nimmer, R.T. and Krauthaus, P.A., </a:t>
            </a:r>
            <a:r>
              <a:rPr lang="en-GB" sz="2000" i="1">
                <a:latin typeface="Arial"/>
                <a:cs typeface="Segoe UI"/>
              </a:rPr>
              <a:t>Duke University School of Law Information as a Commodity: New Imperatives of Commercial Law Author(s).</a:t>
            </a:r>
            <a:r>
              <a:rPr lang="en-GB" sz="2000">
                <a:latin typeface="Arial"/>
                <a:cs typeface="Segoe UI"/>
              </a:rPr>
              <a:t> </a:t>
            </a:r>
          </a:p>
          <a:p>
            <a:pPr>
              <a:lnSpc>
                <a:spcPts val="1482"/>
              </a:lnSpc>
            </a:pPr>
            <a:endParaRPr lang="en-GB" sz="2000">
              <a:latin typeface="Arial"/>
              <a:cs typeface="Segoe UI"/>
            </a:endParaRPr>
          </a:p>
          <a:p>
            <a:pPr>
              <a:lnSpc>
                <a:spcPts val="1482"/>
              </a:lnSpc>
            </a:pPr>
            <a:endParaRPr lang="en-GB" sz="2000">
              <a:latin typeface="Arial"/>
              <a:cs typeface="Segoe UI"/>
            </a:endParaRPr>
          </a:p>
          <a:p>
            <a:pPr>
              <a:lnSpc>
                <a:spcPts val="1482"/>
              </a:lnSpc>
            </a:pPr>
            <a:r>
              <a:rPr lang="en-GB" sz="2000">
                <a:latin typeface="Arial"/>
                <a:cs typeface="Segoe UI"/>
              </a:rPr>
              <a:t>Popowich, S., 2019. "The Power of Knowledge, Objectified": Immaterial Labor, Cognitive Capitalism, and Academic Librarianship. </a:t>
            </a:r>
            <a:r>
              <a:rPr lang="en-GB" sz="2000" i="1">
                <a:latin typeface="Arial"/>
                <a:cs typeface="Segoe UI"/>
              </a:rPr>
              <a:t>Library Trends, </a:t>
            </a:r>
            <a:r>
              <a:rPr lang="en-GB" sz="2000">
                <a:latin typeface="Arial"/>
                <a:cs typeface="Segoe UI"/>
              </a:rPr>
              <a:t>68(2), pp. 153. </a:t>
            </a:r>
          </a:p>
          <a:p>
            <a:pPr algn="just">
              <a:lnSpc>
                <a:spcPts val="1482"/>
              </a:lnSpc>
            </a:pPr>
            <a:endParaRPr lang="en-GB" sz="1600">
              <a:latin typeface="Arial"/>
              <a:cs typeface="Segoe UI"/>
            </a:endParaRPr>
          </a:p>
        </p:txBody>
      </p:sp>
    </p:spTree>
    <p:extLst>
      <p:ext uri="{BB962C8B-B14F-4D97-AF65-F5344CB8AC3E}">
        <p14:creationId xmlns:p14="http://schemas.microsoft.com/office/powerpoint/2010/main" val="11558010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5CD9E-A163-C1E0-749B-385E2CBAFF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9602F9-B8A2-C8CD-CEF8-3469186AC010}"/>
              </a:ext>
            </a:extLst>
          </p:cNvPr>
          <p:cNvSpPr>
            <a:spLocks noGrp="1"/>
          </p:cNvSpPr>
          <p:nvPr>
            <p:ph type="title"/>
          </p:nvPr>
        </p:nvSpPr>
        <p:spPr>
          <a:xfrm>
            <a:off x="838200" y="365125"/>
            <a:ext cx="10515600" cy="679310"/>
          </a:xfrm>
        </p:spPr>
        <p:txBody>
          <a:bodyPr>
            <a:normAutofit/>
          </a:bodyPr>
          <a:lstStyle/>
          <a:p>
            <a:pPr algn="l"/>
            <a:r>
              <a:rPr lang="en-GB" sz="2400" b="1">
                <a:latin typeface="Arial"/>
                <a:ea typeface="Calibri"/>
                <a:cs typeface="Calibri"/>
              </a:rPr>
              <a:t>B</a:t>
            </a:r>
            <a:r>
              <a:rPr lang="en-GB" sz="2400" b="1" cap="none">
                <a:latin typeface="Arial"/>
                <a:ea typeface="Calibri"/>
                <a:cs typeface="Calibri"/>
              </a:rPr>
              <a:t>ibliography </a:t>
            </a:r>
            <a:r>
              <a:rPr lang="en-GB" sz="2400" b="1">
                <a:latin typeface="Arial"/>
                <a:ea typeface="Calibri"/>
                <a:cs typeface="Calibri"/>
              </a:rPr>
              <a:t>C</a:t>
            </a:r>
            <a:r>
              <a:rPr lang="en-GB" sz="2400" b="1" cap="none">
                <a:latin typeface="Arial"/>
                <a:ea typeface="Calibri"/>
                <a:cs typeface="Calibri"/>
              </a:rPr>
              <a:t>ontinued</a:t>
            </a:r>
          </a:p>
        </p:txBody>
      </p:sp>
      <p:sp>
        <p:nvSpPr>
          <p:cNvPr id="12" name="Slide Number Placeholder 11">
            <a:extLst>
              <a:ext uri="{FF2B5EF4-FFF2-40B4-BE49-F238E27FC236}">
                <a16:creationId xmlns:a16="http://schemas.microsoft.com/office/drawing/2014/main" id="{F110A6DE-1D69-5621-AE9D-8F8F6E5D8D05}"/>
              </a:ext>
            </a:extLst>
          </p:cNvPr>
          <p:cNvSpPr>
            <a:spLocks noGrp="1"/>
          </p:cNvSpPr>
          <p:nvPr>
            <p:ph type="sldNum" sz="quarter" idx="12"/>
          </p:nvPr>
        </p:nvSpPr>
        <p:spPr/>
        <p:txBody>
          <a:bodyPr/>
          <a:lstStyle/>
          <a:p>
            <a:pPr rtl="0"/>
            <a:fld id="{B5CEABB6-07DC-46E8-9B57-56EC44A396E5}" type="slidenum">
              <a:rPr lang="en-GB" noProof="0" smtClean="0"/>
              <a:pPr rtl="0"/>
              <a:t>18</a:t>
            </a:fld>
            <a:endParaRPr lang="en-GB" noProof="0"/>
          </a:p>
        </p:txBody>
      </p:sp>
      <p:sp>
        <p:nvSpPr>
          <p:cNvPr id="14" name="TextBox 13">
            <a:extLst>
              <a:ext uri="{FF2B5EF4-FFF2-40B4-BE49-F238E27FC236}">
                <a16:creationId xmlns:a16="http://schemas.microsoft.com/office/drawing/2014/main" id="{331809F2-45C6-415C-778E-A978859791A5}"/>
              </a:ext>
            </a:extLst>
          </p:cNvPr>
          <p:cNvSpPr txBox="1"/>
          <p:nvPr/>
        </p:nvSpPr>
        <p:spPr>
          <a:xfrm>
            <a:off x="374250" y="885464"/>
            <a:ext cx="10980514" cy="62337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GB" sz="2000">
                <a:latin typeface="Arial"/>
                <a:ea typeface="Roboto"/>
                <a:cs typeface="Roboto"/>
              </a:rPr>
              <a:t>Pryce-Jones, L., 2018. How Do Academic Libraries Adapt Within an Ever Increasing Marketized Higher Education Landscape? A Comparison and Analysis of University Library Mission Statements in Germany and the UK. The New Review of Academic Librarianship, 24(3-4), , pp. 286–309.</a:t>
            </a:r>
          </a:p>
          <a:p>
            <a:pPr algn="just"/>
            <a:endParaRPr lang="en-GB" sz="2000">
              <a:latin typeface="Arial"/>
              <a:ea typeface="Roboto"/>
              <a:cs typeface="Roboto"/>
            </a:endParaRPr>
          </a:p>
          <a:p>
            <a:pPr algn="just"/>
            <a:r>
              <a:rPr lang="en-GB" sz="2000">
                <a:latin typeface="Arial"/>
                <a:ea typeface="Roboto"/>
                <a:cs typeface="Roboto"/>
              </a:rPr>
              <a:t>Rikowski, G., 2004. Marx and the Education of the Future. </a:t>
            </a:r>
            <a:r>
              <a:rPr lang="en-GB" sz="2000" i="1">
                <a:latin typeface="Arial"/>
                <a:ea typeface="Roboto"/>
                <a:cs typeface="Roboto"/>
              </a:rPr>
              <a:t>Policy Futures in Education, </a:t>
            </a:r>
            <a:r>
              <a:rPr lang="en-GB" sz="2000">
                <a:latin typeface="Arial"/>
                <a:ea typeface="Roboto"/>
                <a:cs typeface="Roboto"/>
              </a:rPr>
              <a:t>2(3-4), pp. 565–577.</a:t>
            </a:r>
          </a:p>
          <a:p>
            <a:pPr algn="just"/>
            <a:endParaRPr lang="en-GB" sz="2000">
              <a:latin typeface="Arial"/>
              <a:ea typeface="Roboto"/>
              <a:cs typeface="Roboto"/>
            </a:endParaRPr>
          </a:p>
          <a:p>
            <a:pPr algn="just"/>
            <a:r>
              <a:rPr lang="en-GB" sz="2000">
                <a:latin typeface="Arial"/>
                <a:ea typeface="Roboto"/>
                <a:cs typeface="Roboto"/>
              </a:rPr>
              <a:t>Rotta, T.N. and Teixeira, R.A., </a:t>
            </a:r>
            <a:r>
              <a:rPr lang="en-GB" sz="2000" i="1">
                <a:latin typeface="Arial"/>
                <a:ea typeface="Roboto"/>
                <a:cs typeface="Roboto"/>
              </a:rPr>
              <a:t>The Commodification of Knowledge and Information.</a:t>
            </a:r>
            <a:endParaRPr lang="en-GB" sz="2000">
              <a:latin typeface="Arial"/>
              <a:ea typeface="Roboto"/>
              <a:cs typeface="Roboto"/>
            </a:endParaRPr>
          </a:p>
          <a:p>
            <a:pPr algn="just"/>
            <a:r>
              <a:rPr lang="en-GB" sz="2000">
                <a:latin typeface="Arial"/>
                <a:ea typeface="Roboto"/>
                <a:cs typeface="Roboto"/>
              </a:rPr>
              <a:t>Seale, &amp;., Maura and  Rafia Mirza., 2019. Empty Presence: Library Labor, Prestige, and the MLS. vol. 68(no. 2), pp. 252–268.</a:t>
            </a:r>
          </a:p>
          <a:p>
            <a:pPr algn="just"/>
            <a:endParaRPr lang="en-GB" sz="2000">
              <a:latin typeface="Arial"/>
              <a:ea typeface="Roboto"/>
              <a:cs typeface="Roboto"/>
            </a:endParaRPr>
          </a:p>
          <a:p>
            <a:pPr algn="just"/>
            <a:r>
              <a:rPr lang="en-GB" sz="2000">
                <a:latin typeface="Arial"/>
                <a:ea typeface="Roboto"/>
                <a:cs typeface="Roboto"/>
              </a:rPr>
              <a:t>Small, R., 2020. Education. In: M. Musto, ed, </a:t>
            </a:r>
            <a:r>
              <a:rPr lang="en-GB" sz="2000" i="1">
                <a:latin typeface="Arial"/>
                <a:ea typeface="Roboto"/>
                <a:cs typeface="Roboto"/>
              </a:rPr>
              <a:t>The Marx Revival: Key Concepts and New Interpretations. </a:t>
            </a:r>
            <a:r>
              <a:rPr lang="en-GB" sz="2000">
                <a:latin typeface="Arial"/>
                <a:ea typeface="Roboto"/>
                <a:cs typeface="Roboto"/>
              </a:rPr>
              <a:t>Cambridge: Cambridge University Press, pp. 338–350.</a:t>
            </a:r>
          </a:p>
          <a:p>
            <a:pPr algn="just"/>
            <a:endParaRPr lang="en-GB" sz="2000">
              <a:latin typeface="Arial"/>
              <a:ea typeface="Roboto"/>
              <a:cs typeface="Roboto"/>
            </a:endParaRPr>
          </a:p>
          <a:p>
            <a:pPr algn="just"/>
            <a:r>
              <a:rPr lang="en-GB" sz="2000">
                <a:latin typeface="Arial"/>
                <a:ea typeface="Roboto"/>
                <a:cs typeface="Roboto"/>
              </a:rPr>
              <a:t>Spier, S., From Culture Industry to Information Society: How Horkheimer and Adorno’s Conception of the Culture Industry Can Help Us Examine Information Overload in the Capitalist Information Society. In: Kelly, M., Bielby, J. (eds)&amp; NBSP, ed, Springer VS, Wiesbaden, pp. 385–396.</a:t>
            </a:r>
          </a:p>
          <a:p>
            <a:pPr>
              <a:lnSpc>
                <a:spcPts val="1482"/>
              </a:lnSpc>
            </a:pPr>
            <a:endParaRPr lang="en-GB" sz="1050">
              <a:latin typeface="Roboto"/>
              <a:ea typeface="Roboto"/>
              <a:cs typeface="Segoe UI"/>
            </a:endParaRPr>
          </a:p>
        </p:txBody>
      </p:sp>
    </p:spTree>
    <p:extLst>
      <p:ext uri="{BB962C8B-B14F-4D97-AF65-F5344CB8AC3E}">
        <p14:creationId xmlns:p14="http://schemas.microsoft.com/office/powerpoint/2010/main" val="42706095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AEE93-8585-46D4-A7EC-F184E317CB2E}"/>
              </a:ext>
            </a:extLst>
          </p:cNvPr>
          <p:cNvSpPr>
            <a:spLocks noGrp="1"/>
          </p:cNvSpPr>
          <p:nvPr>
            <p:ph type="ctrTitle"/>
          </p:nvPr>
        </p:nvSpPr>
        <p:spPr>
          <a:xfrm>
            <a:off x="4267200" y="1615736"/>
            <a:ext cx="4179570" cy="1524735"/>
          </a:xfrm>
        </p:spPr>
        <p:txBody>
          <a:bodyPr rtlCol="0"/>
          <a:lstStyle/>
          <a:p>
            <a:pPr rtl="0"/>
            <a:r>
              <a:rPr lang="en-GB" sz="4000">
                <a:latin typeface="Arial"/>
                <a:cs typeface="Arial"/>
              </a:rPr>
              <a:t>THANK YOU</a:t>
            </a:r>
          </a:p>
        </p:txBody>
      </p:sp>
      <p:sp>
        <p:nvSpPr>
          <p:cNvPr id="3" name="Content Placeholder 2">
            <a:extLst>
              <a:ext uri="{FF2B5EF4-FFF2-40B4-BE49-F238E27FC236}">
                <a16:creationId xmlns:a16="http://schemas.microsoft.com/office/drawing/2014/main" id="{24AFFC60-19C3-4901-93F7-7AAF4C09F8C6}"/>
              </a:ext>
            </a:extLst>
          </p:cNvPr>
          <p:cNvSpPr>
            <a:spLocks noGrp="1"/>
          </p:cNvSpPr>
          <p:nvPr>
            <p:ph type="subTitle" idx="1"/>
          </p:nvPr>
        </p:nvSpPr>
        <p:spPr>
          <a:xfrm>
            <a:off x="4267200" y="3238103"/>
            <a:ext cx="4179570" cy="2004161"/>
          </a:xfrm>
        </p:spPr>
        <p:txBody>
          <a:bodyPr vert="horz" lIns="91440" tIns="45720" rIns="91440" bIns="45720" rtlCol="0" anchor="t">
            <a:normAutofit/>
          </a:bodyPr>
          <a:lstStyle/>
          <a:p>
            <a:r>
              <a:rPr lang="en-GB" sz="2800">
                <a:latin typeface="Arial"/>
                <a:cs typeface="Arial"/>
              </a:rPr>
              <a:t>Rachel Brett</a:t>
            </a:r>
          </a:p>
          <a:p>
            <a:pPr rtl="0"/>
            <a:r>
              <a:rPr lang="en-GB" sz="2800">
                <a:latin typeface="Arial"/>
                <a:cs typeface="Arial"/>
              </a:rPr>
              <a:t>r.brett@arts.ac.uk</a:t>
            </a:r>
          </a:p>
          <a:p>
            <a:pPr rtl="0"/>
            <a:endParaRPr lang="en-GB"/>
          </a:p>
        </p:txBody>
      </p:sp>
      <p:sp>
        <p:nvSpPr>
          <p:cNvPr id="6" name="Slide Number Placeholder 5">
            <a:extLst>
              <a:ext uri="{FF2B5EF4-FFF2-40B4-BE49-F238E27FC236}">
                <a16:creationId xmlns:a16="http://schemas.microsoft.com/office/drawing/2014/main" id="{5EDCFF82-B70F-4971-9182-7C3AEA3CFD26}"/>
              </a:ext>
            </a:extLst>
          </p:cNvPr>
          <p:cNvSpPr>
            <a:spLocks noGrp="1"/>
          </p:cNvSpPr>
          <p:nvPr>
            <p:ph type="sldNum" sz="quarter" idx="12"/>
          </p:nvPr>
        </p:nvSpPr>
        <p:spPr>
          <a:xfrm>
            <a:off x="9579428" y="6356350"/>
            <a:ext cx="1774371" cy="365125"/>
          </a:xfrm>
        </p:spPr>
        <p:txBody>
          <a:bodyPr rtlCol="0"/>
          <a:lstStyle/>
          <a:p>
            <a:pPr rtl="0"/>
            <a:fld id="{B5CEABB6-07DC-46E8-9B57-56EC44A396E5}" type="slidenum">
              <a:rPr lang="en-GB" smtClean="0"/>
              <a:pPr rtl="0"/>
              <a:t>19</a:t>
            </a:fld>
            <a:endParaRPr lang="en-GB"/>
          </a:p>
        </p:txBody>
      </p:sp>
    </p:spTree>
    <p:extLst>
      <p:ext uri="{BB962C8B-B14F-4D97-AF65-F5344CB8AC3E}">
        <p14:creationId xmlns:p14="http://schemas.microsoft.com/office/powerpoint/2010/main" val="2436493926"/>
      </p:ext>
    </p:extLst>
  </p:cSld>
  <p:clrMapOvr>
    <a:masterClrMapping/>
  </p:clrMapOvr>
</p:sld>
</file>

<file path=ppt/theme/theme1.xml><?xml version="1.0" encoding="utf-8"?>
<a:theme xmlns:a="http://schemas.openxmlformats.org/drawingml/2006/main" name="Monoline">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noline" id="{080CB5C6-FA0A-40B0-8C1A-A4BA88D91EE0}" vid="{DC98E595-77B2-413A-A4EA-B47400BD13C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2815A6BF-B4A3-4B5C-B85C-0D4CB6AE15C7}">
  <ds:schemaRefs>
    <ds:schemaRef ds:uri="http://schemas.microsoft.com/sharepoint/v3/contenttype/forms"/>
  </ds:schemaRefs>
</ds:datastoreItem>
</file>

<file path=customXml/itemProps2.xml><?xml version="1.0" encoding="utf-8"?>
<ds:datastoreItem xmlns:ds="http://schemas.openxmlformats.org/officeDocument/2006/customXml" ds:itemID="{9081D1F3-EE22-4802-8DFA-C4795BD0F382}">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D61E6D-BC40-43C3-A154-0081729E0F7E}">
  <ds:schemaRefs>
    <ds:schemaRef ds:uri="230e9df3-be65-4c73-a93b-d1236ebd677e"/>
    <ds:schemaRef ds:uri="71af3243-3dd4-4a8d-8c0d-dd76da1f02a5"/>
    <ds:schemaRef ds:uri="http://schemas.microsoft.com/office/2006/metadata/properties"/>
    <ds:schemaRef ds:uri="http://schemas.microsoft.com/office/infopath/2007/PartnerControls"/>
    <ds:schemaRef ds:uri="http://schemas.microsoft.com/sharepoint/v3"/>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Colorful Certificate</Template>
  <TotalTime>0</TotalTime>
  <Words>1094</Words>
  <Application>Microsoft Office PowerPoint</Application>
  <PresentationFormat>Widescreen</PresentationFormat>
  <Paragraphs>97</Paragraphs>
  <Slides>19</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Aptos</vt:lpstr>
      <vt:lpstr>Arial</vt:lpstr>
      <vt:lpstr>Calibri</vt:lpstr>
      <vt:lpstr>Roboto</vt:lpstr>
      <vt:lpstr>Tenorite</vt:lpstr>
      <vt:lpstr>Monoline</vt:lpstr>
      <vt:lpstr>Education  in the Age of Mechanical Reproduction:  what can librarians do? </vt:lpstr>
      <vt:lpstr>WHAT I WILL COVER:</vt:lpstr>
      <vt:lpstr>“Education is free. Freedom of education shall be enjoyed under the condition fixed by law and under the supreme control of the state”     Karl Marx-  Das Kapital 1867 </vt:lpstr>
      <vt:lpstr>“In Marx’s theories of surplus value, the school’s economic role is defined succinctly: ‘education produces labour capacity”.     Small, R. (2020) </vt:lpstr>
      <vt:lpstr>PowerPoint Presentation</vt:lpstr>
      <vt:lpstr>scholars to consumerists</vt:lpstr>
      <vt:lpstr>“In a context where information seems ubiquitous and easily accessible, the place, and role of academic libraries in society has been called into question” Pryce-Jones  (2018). </vt:lpstr>
      <vt:lpstr>‘As librarianship continues to debate the scope and content of its knowledge base and attendant educational requirements, librarians are left to promote, if not protect, their profession with a less than clearly articulated sense of what constitutes librarianship as a distinct profession.    Seale and Rafia (2019).</vt:lpstr>
      <vt:lpstr>Critical Librarianship</vt:lpstr>
      <vt:lpstr>Critical Theory </vt:lpstr>
      <vt:lpstr>'In the capitalist information society, information is a commodity on the one hand and capital on the other. this means that the two central processes in regard to information are its consumption (as a fetishized object of consumption) and its accumulation.’  Spier, S. (2016)</vt:lpstr>
      <vt:lpstr> Self-Critique</vt:lpstr>
      <vt:lpstr>‘We have found even activist or social justice-oriented spaces in librarianship tend to be populated with middle-class library workers who have generally proved to be uncomfortable in engaging critically with social class elitism.’ Flynn,  Crew, Hare, Maroo,  &amp; Preater,  (2023).</vt:lpstr>
      <vt:lpstr>‘We also recognised that while job role, gender and institutionalised cultural capital in the form of academic credentials form a hierarchical structure, social class conflict and prejudice cuts across these stratifications, ensuring that working-class academics and working-class librarians both experience oppressive practices within and outside of these strata.' (Crew, 2020).</vt:lpstr>
      <vt:lpstr>Just how critical can librarians be?</vt:lpstr>
      <vt:lpstr>PowerPoint Presentation</vt:lpstr>
      <vt:lpstr>Bibliography</vt:lpstr>
      <vt:lpstr>Bibliography Continued</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Rachel Brett</cp:lastModifiedBy>
  <cp:revision>7</cp:revision>
  <dcterms:created xsi:type="dcterms:W3CDTF">2025-04-15T15:47:50Z</dcterms:created>
  <dcterms:modified xsi:type="dcterms:W3CDTF">2025-05-13T08:39:34Z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