
<file path=[Content_Types].xml><?xml version="1.0" encoding="utf-8"?>
<Types xmlns="http://schemas.openxmlformats.org/package/2006/content-types">
  <Default Extension="emf" ContentType="image/x-emf"/>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4060" r:id="rId4"/>
  </p:sldMasterIdLst>
  <p:notesMasterIdLst>
    <p:notesMasterId r:id="rId13"/>
  </p:notesMasterIdLst>
  <p:handoutMasterIdLst>
    <p:handoutMasterId r:id="rId14"/>
  </p:handoutMasterIdLst>
  <p:sldIdLst>
    <p:sldId id="257" r:id="rId5"/>
    <p:sldId id="542" r:id="rId6"/>
    <p:sldId id="435" r:id="rId7"/>
    <p:sldId id="545" r:id="rId8"/>
    <p:sldId id="546" r:id="rId9"/>
    <p:sldId id="548" r:id="rId10"/>
    <p:sldId id="547" r:id="rId11"/>
    <p:sldId id="409" r:id="rId1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6CE548E0-CF06-29F0-5BC0-793A5DBF2A34}" name="Erin Liu" initials="EL" userId="S::e.d.liu@arts.ac.uk::63f2ac35-13c3-4beb-85a3-031b224f1845"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Matthew Heselden" initials="MH" lastIdx="4" clrIdx="0">
    <p:extLst>
      <p:ext uri="{19B8F6BF-5375-455C-9EA6-DF929625EA0E}">
        <p15:presenceInfo xmlns:p15="http://schemas.microsoft.com/office/powerpoint/2012/main" userId="S::m.heselden@arts.ac.uk::cec0677e-25a5-4eed-9fef-b4e71eca8c11" providerId="AD"/>
      </p:ext>
    </p:extLst>
  </p:cmAuthor>
  <p:cmAuthor id="2" name="Stephanie Feather" initials="SF" lastIdx="3" clrIdx="1">
    <p:extLst>
      <p:ext uri="{19B8F6BF-5375-455C-9EA6-DF929625EA0E}">
        <p15:presenceInfo xmlns:p15="http://schemas.microsoft.com/office/powerpoint/2012/main" userId="S::s.feather@arts.ac.uk::27174df1-a550-411e-9b86-4d4953a57290" providerId="AD"/>
      </p:ext>
    </p:extLst>
  </p:cmAuthor>
  <p:cmAuthor id="3" name="Barbara Denton" initials="BD" lastIdx="14" clrIdx="2">
    <p:extLst>
      <p:ext uri="{19B8F6BF-5375-455C-9EA6-DF929625EA0E}">
        <p15:presenceInfo xmlns:p15="http://schemas.microsoft.com/office/powerpoint/2012/main" userId="S-1-5-21-2706140998-3416399097-4274183996-295871"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F2F2F2"/>
    <a:srgbClr val="F2692B"/>
    <a:srgbClr val="002F3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FAA7968-D843-8E53-1C49-A898D88864F9}" v="49" dt="2026-02-05T14:26:30.600"/>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59" d="100"/>
          <a:sy n="59" d="100"/>
        </p:scale>
        <p:origin x="68" y="5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notesMaster" Target="notesMasters/notesMaster1.xml"/><Relationship Id="rId18" Type="http://schemas.openxmlformats.org/officeDocument/2006/relationships/theme" Target="theme/theme1.xml"/><Relationship Id="rId3" Type="http://schemas.openxmlformats.org/officeDocument/2006/relationships/customXml" Target="../customXml/item3.xml"/><Relationship Id="rId21" Type="http://schemas.microsoft.com/office/2015/10/relationships/revisionInfo" Target="revisionInfo.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presProps" Target="presProps.xml"/><Relationship Id="rId20"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commentAuthors" Target="commentAuthors.xml"/><Relationship Id="rId10" Type="http://schemas.openxmlformats.org/officeDocument/2006/relationships/slide" Target="slides/slide6.xml"/><Relationship Id="rId19"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handoutMaster" Target="handoutMasters/handoutMaster1.xml"/><Relationship Id="rId22" Type="http://schemas.microsoft.com/office/2018/10/relationships/authors" Target="author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Georgina Orgill" userId="S::g.orgill@lcc.arts.ac.uk::a46b5ba4-b784-4214-b8ec-c04cf5d62a39" providerId="AD" clId="Web-{36391497-865B-520B-4060-09D7A8B6821F}"/>
    <pc:docChg chg="delSld modSld">
      <pc:chgData name="Georgina Orgill" userId="S::g.orgill@lcc.arts.ac.uk::a46b5ba4-b784-4214-b8ec-c04cf5d62a39" providerId="AD" clId="Web-{36391497-865B-520B-4060-09D7A8B6821F}" dt="2026-01-30T10:30:47.470" v="61"/>
      <pc:docMkLst>
        <pc:docMk/>
      </pc:docMkLst>
      <pc:sldChg chg="modSp">
        <pc:chgData name="Georgina Orgill" userId="S::g.orgill@lcc.arts.ac.uk::a46b5ba4-b784-4214-b8ec-c04cf5d62a39" providerId="AD" clId="Web-{36391497-865B-520B-4060-09D7A8B6821F}" dt="2026-01-30T10:29:56.360" v="58" actId="20577"/>
        <pc:sldMkLst>
          <pc:docMk/>
          <pc:sldMk cId="4260357662" sldId="257"/>
        </pc:sldMkLst>
        <pc:spChg chg="mod">
          <ac:chgData name="Georgina Orgill" userId="S::g.orgill@lcc.arts.ac.uk::a46b5ba4-b784-4214-b8ec-c04cf5d62a39" providerId="AD" clId="Web-{36391497-865B-520B-4060-09D7A8B6821F}" dt="2026-01-30T10:29:28.922" v="48" actId="20577"/>
          <ac:spMkLst>
            <pc:docMk/>
            <pc:sldMk cId="4260357662" sldId="257"/>
            <ac:spMk id="6" creationId="{66C1EFFF-CEFC-422A-906A-31B4D751F98F}"/>
          </ac:spMkLst>
        </pc:spChg>
        <pc:spChg chg="mod">
          <ac:chgData name="Georgina Orgill" userId="S::g.orgill@lcc.arts.ac.uk::a46b5ba4-b784-4214-b8ec-c04cf5d62a39" providerId="AD" clId="Web-{36391497-865B-520B-4060-09D7A8B6821F}" dt="2026-01-30T10:29:56.360" v="58" actId="20577"/>
          <ac:spMkLst>
            <pc:docMk/>
            <pc:sldMk cId="4260357662" sldId="257"/>
            <ac:spMk id="11" creationId="{81D1B20D-3E94-4C80-8CB3-27F4E607992D}"/>
          </ac:spMkLst>
        </pc:spChg>
      </pc:sldChg>
      <pc:sldChg chg="delSp modSp">
        <pc:chgData name="Georgina Orgill" userId="S::g.orgill@lcc.arts.ac.uk::a46b5ba4-b784-4214-b8ec-c04cf5d62a39" providerId="AD" clId="Web-{36391497-865B-520B-4060-09D7A8B6821F}" dt="2026-01-30T10:30:47.470" v="61"/>
        <pc:sldMkLst>
          <pc:docMk/>
          <pc:sldMk cId="490159086" sldId="409"/>
        </pc:sldMkLst>
      </pc:sldChg>
      <pc:sldChg chg="modSp">
        <pc:chgData name="Georgina Orgill" userId="S::g.orgill@lcc.arts.ac.uk::a46b5ba4-b784-4214-b8ec-c04cf5d62a39" providerId="AD" clId="Web-{36391497-865B-520B-4060-09D7A8B6821F}" dt="2026-01-30T10:30:16.376" v="59" actId="20577"/>
        <pc:sldMkLst>
          <pc:docMk/>
          <pc:sldMk cId="3341020992" sldId="435"/>
        </pc:sldMkLst>
        <pc:spChg chg="mod">
          <ac:chgData name="Georgina Orgill" userId="S::g.orgill@lcc.arts.ac.uk::a46b5ba4-b784-4214-b8ec-c04cf5d62a39" providerId="AD" clId="Web-{36391497-865B-520B-4060-09D7A8B6821F}" dt="2026-01-30T10:30:16.376" v="59" actId="20577"/>
          <ac:spMkLst>
            <pc:docMk/>
            <pc:sldMk cId="3341020992" sldId="435"/>
            <ac:spMk id="2" creationId="{3D9DEB32-2781-2341-91FA-43DB63BD5E4F}"/>
          </ac:spMkLst>
        </pc:spChg>
      </pc:sldChg>
    </pc:docChg>
  </pc:docChgLst>
  <pc:docChgLst>
    <pc:chgData name="Georgina Orgill" userId="S::g.orgill@lcc.arts.ac.uk::a46b5ba4-b784-4214-b8ec-c04cf5d62a39" providerId="AD" clId="Web-{2FAA7968-D843-8E53-1C49-A898D88864F9}"/>
    <pc:docChg chg="addSld modSld sldOrd">
      <pc:chgData name="Georgina Orgill" userId="S::g.orgill@lcc.arts.ac.uk::a46b5ba4-b784-4214-b8ec-c04cf5d62a39" providerId="AD" clId="Web-{2FAA7968-D843-8E53-1C49-A898D88864F9}" dt="2026-02-05T14:26:30.600" v="48"/>
      <pc:docMkLst>
        <pc:docMk/>
      </pc:docMkLst>
      <pc:sldChg chg="ord">
        <pc:chgData name="Georgina Orgill" userId="S::g.orgill@lcc.arts.ac.uk::a46b5ba4-b784-4214-b8ec-c04cf5d62a39" providerId="AD" clId="Web-{2FAA7968-D843-8E53-1C49-A898D88864F9}" dt="2026-02-05T14:26:30.600" v="48"/>
        <pc:sldMkLst>
          <pc:docMk/>
          <pc:sldMk cId="2953310777" sldId="547"/>
        </pc:sldMkLst>
      </pc:sldChg>
      <pc:sldChg chg="modSp new">
        <pc:chgData name="Georgina Orgill" userId="S::g.orgill@lcc.arts.ac.uk::a46b5ba4-b784-4214-b8ec-c04cf5d62a39" providerId="AD" clId="Web-{2FAA7968-D843-8E53-1C49-A898D88864F9}" dt="2026-02-05T14:26:08.959" v="46" actId="20577"/>
        <pc:sldMkLst>
          <pc:docMk/>
          <pc:sldMk cId="971264856" sldId="548"/>
        </pc:sldMkLst>
        <pc:spChg chg="mod">
          <ac:chgData name="Georgina Orgill" userId="S::g.orgill@lcc.arts.ac.uk::a46b5ba4-b784-4214-b8ec-c04cf5d62a39" providerId="AD" clId="Web-{2FAA7968-D843-8E53-1C49-A898D88864F9}" dt="2026-02-05T14:26:08.959" v="46" actId="20577"/>
          <ac:spMkLst>
            <pc:docMk/>
            <pc:sldMk cId="971264856" sldId="548"/>
            <ac:spMk id="3" creationId="{C68C5387-E819-5B1E-1E88-E786219CE6F0}"/>
          </ac:spMkLst>
        </pc:spChg>
        <pc:spChg chg="mod">
          <ac:chgData name="Georgina Orgill" userId="S::g.orgill@lcc.arts.ac.uk::a46b5ba4-b784-4214-b8ec-c04cf5d62a39" providerId="AD" clId="Web-{2FAA7968-D843-8E53-1C49-A898D88864F9}" dt="2026-02-05T14:25:32.849" v="39" actId="20577"/>
          <ac:spMkLst>
            <pc:docMk/>
            <pc:sldMk cId="971264856" sldId="548"/>
            <ac:spMk id="5" creationId="{ABDD5AC0-F110-55A2-5F70-909C91F8F9A4}"/>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50372D8D-FB06-49F8-80F3-966BA7A33CAB}" type="datetimeFigureOut">
              <a:rPr lang="en-GB" smtClean="0"/>
              <a:t>05/02/2026</a:t>
            </a:fld>
            <a:endParaRPr lang="en-GB"/>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8C465D6-E927-4CD6-BB6D-7C5E4BEAA1EF}" type="slidenum">
              <a:rPr lang="en-GB" smtClean="0"/>
              <a:t>‹#›</a:t>
            </a:fld>
            <a:endParaRPr lang="en-GB"/>
          </a:p>
        </p:txBody>
      </p:sp>
    </p:spTree>
    <p:extLst>
      <p:ext uri="{BB962C8B-B14F-4D97-AF65-F5344CB8AC3E}">
        <p14:creationId xmlns:p14="http://schemas.microsoft.com/office/powerpoint/2010/main" val="32880088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C192B64-956F-4AA1-9D00-91265D8096D4}" type="datetimeFigureOut">
              <a:rPr lang="en-GB" smtClean="0"/>
              <a:t>05/02/2026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0CC1D15-B5DE-4BD5-A4FB-8CE7A139D482}" type="slidenum">
              <a:rPr lang="en-GB" smtClean="0"/>
              <a:t>‹#›</a:t>
            </a:fld>
            <a:endParaRPr lang="en-GB"/>
          </a:p>
        </p:txBody>
      </p:sp>
    </p:spTree>
    <p:extLst>
      <p:ext uri="{BB962C8B-B14F-4D97-AF65-F5344CB8AC3E}">
        <p14:creationId xmlns:p14="http://schemas.microsoft.com/office/powerpoint/2010/main" val="385401506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a:latin typeface="Arial" panose="020B0604020202020204" pitchFamily="34" charset="0"/>
                <a:cs typeface="Arial" panose="020B0604020202020204" pitchFamily="34" charset="0"/>
              </a:rPr>
              <a:t>GO</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a:latin typeface="Arial" panose="020B0604020202020204" pitchFamily="34" charset="0"/>
                <a:cs typeface="Arial" panose="020B0604020202020204" pitchFamily="34" charset="0"/>
              </a:rPr>
              <a:t>Welcome to this introductory session for the Collaborative Unit working with the Archives and Special Collections Centre.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a:latin typeface="Arial" panose="020B0604020202020204" pitchFamily="34" charset="0"/>
                <a:cs typeface="Arial" panose="020B0604020202020204" pitchFamily="34" charset="0"/>
              </a:rPr>
              <a:t>[Introduce self and colleague]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a:latin typeface="Arial" panose="020B0604020202020204" pitchFamily="34" charset="0"/>
                <a:cs typeface="Arial" panose="020B0604020202020204" pitchFamily="34" charset="0"/>
              </a:rPr>
              <a:t>We’ll be with you for two sessions over the next couple of weeks, during which we’ll be introducing you to some of the foundational concepts, practices and issues in archival theory and practice, with a particular focus on the archival practice of cataloguing.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a:latin typeface="Arial" panose="020B0604020202020204" pitchFamily="34" charset="0"/>
                <a:cs typeface="Arial" panose="020B0604020202020204" pitchFamily="34" charset="0"/>
              </a:rPr>
              <a:t>Today we’ll be focusing on basic archival theory and introducing you to the collections you’ll be working with over the course of this unit.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atin typeface="Arial" panose="020B0604020202020204" pitchFamily="34" charset="0"/>
              <a:cs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a:cs typeface="Arial" panose="020B0604020202020204"/>
              </a:rPr>
              <a:t>NB: We’re going to be introducing you to many concepts from a professional archival context that are likely to be new and unfamiliar to you. All of it is helpful for you to know as researchers and practitioners as you move through this unit, but we don’t expect that by the end of this session you’ll be experts in archival theory. We also include lots of definitions and links on the slides -- these slides are available via your tutor / Moodle so you can feel free to reference them after the session too.</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a:cs typeface="Arial" panose="020B0604020202020204"/>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a:cs typeface="Arial" panose="020B0604020202020204"/>
              </a:rPr>
              <a:t>We want to highlight that you’re likely to leave with more questions than answers by the end of today, and we’re happy to think through these questions with you over the course of your unit.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a:latin typeface="Arial" panose="020B0604020202020204" pitchFamily="34" charset="0"/>
              <a:cs typeface="Arial" panose="020B0604020202020204" pitchFamily="34" charset="0"/>
            </a:endParaRPr>
          </a:p>
          <a:p>
            <a:endParaRPr lang="en-US">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70CC1D15-B5DE-4BD5-A4FB-8CE7A139D482}" type="slidenum">
              <a:rPr lang="en-GB" smtClean="0"/>
              <a:t>1</a:t>
            </a:fld>
            <a:endParaRPr lang="en-GB"/>
          </a:p>
        </p:txBody>
      </p:sp>
    </p:spTree>
    <p:extLst>
      <p:ext uri="{BB962C8B-B14F-4D97-AF65-F5344CB8AC3E}">
        <p14:creationId xmlns:p14="http://schemas.microsoft.com/office/powerpoint/2010/main" val="253889290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just" defTabSz="914400" rtl="0" eaLnBrk="1" fontAlgn="base" latinLnBrk="0" hangingPunct="1">
              <a:lnSpc>
                <a:spcPct val="100000"/>
              </a:lnSpc>
              <a:spcBef>
                <a:spcPts val="0"/>
              </a:spcBef>
              <a:spcAft>
                <a:spcPts val="0"/>
              </a:spcAft>
              <a:buClrTx/>
              <a:buSzTx/>
              <a:buFont typeface="Arial" panose="020B0604020202020204" pitchFamily="34" charset="0"/>
              <a:buNone/>
              <a:tabLst/>
              <a:defRPr/>
            </a:pPr>
            <a:r>
              <a:rPr lang="en-US" sz="1800" b="1" dirty="0">
                <a:latin typeface="Arial" panose="020B0604020202020204" pitchFamily="34" charset="0"/>
                <a:cs typeface="Arial" panose="020B0604020202020204" pitchFamily="34" charset="0"/>
              </a:rPr>
              <a:t>GO</a:t>
            </a:r>
            <a:endParaRPr lang="en-GB" sz="1800" b="0" i="0" dirty="0">
              <a:effectLst/>
              <a:latin typeface="Calibri" panose="020F0502020204030204" pitchFamily="34" charset="0"/>
            </a:endParaRPr>
          </a:p>
          <a:p>
            <a:pPr marL="0" indent="0" algn="just" rtl="0" fontAlgn="base">
              <a:buFont typeface="Arial" panose="020B0604020202020204" pitchFamily="34" charset="0"/>
              <a:buNone/>
            </a:pPr>
            <a:endParaRPr lang="en-GB" sz="1800" b="0" i="0" u="none" strike="noStrike" dirty="0">
              <a:solidFill>
                <a:srgbClr val="000000"/>
              </a:solidFill>
              <a:effectLst/>
              <a:latin typeface="Calibri" panose="020F0502020204030204" pitchFamily="34" charset="0"/>
            </a:endParaRPr>
          </a:p>
          <a:p>
            <a:pPr marL="285750" indent="-285750" algn="just" rtl="0" fontAlgn="base">
              <a:buFont typeface="Arial" panose="020B0604020202020204" pitchFamily="34" charset="0"/>
              <a:buChar char="•"/>
            </a:pPr>
            <a:r>
              <a:rPr lang="en-GB" sz="1800" b="0" i="0" u="none" strike="noStrike" dirty="0">
                <a:solidFill>
                  <a:srgbClr val="000000"/>
                </a:solidFill>
                <a:effectLst/>
                <a:latin typeface="Calibri" panose="020F0502020204030204" pitchFamily="34" charset="0"/>
              </a:rPr>
              <a:t>Archives are unique material, an ‘authenticity’ (primary vs secondary).</a:t>
            </a:r>
            <a:r>
              <a:rPr lang="en-US" sz="1800" b="0" i="0" dirty="0">
                <a:solidFill>
                  <a:srgbClr val="444444"/>
                </a:solidFill>
                <a:effectLst/>
                <a:latin typeface="Calibri" panose="020F0502020204030204" pitchFamily="34" charset="0"/>
              </a:rPr>
              <a:t>​</a:t>
            </a:r>
            <a:endParaRPr lang="en-US" sz="1800" b="0" i="0" dirty="0">
              <a:solidFill>
                <a:srgbClr val="444444"/>
              </a:solidFill>
              <a:effectLst/>
              <a:latin typeface="Arial" panose="020B0604020202020204" pitchFamily="34" charset="0"/>
            </a:endParaRPr>
          </a:p>
          <a:p>
            <a:pPr marL="285750" indent="-285750" algn="l" rtl="0" fontAlgn="base">
              <a:buFont typeface="Arial" panose="020B0604020202020204" pitchFamily="34" charset="0"/>
              <a:buChar char="•"/>
            </a:pPr>
            <a:r>
              <a:rPr lang="en-GB" sz="1800" b="0" i="0" u="none" strike="noStrike" dirty="0">
                <a:solidFill>
                  <a:srgbClr val="000000"/>
                </a:solidFill>
                <a:effectLst/>
                <a:latin typeface="Calibri" panose="020F0502020204030204" pitchFamily="34" charset="0"/>
              </a:rPr>
              <a:t>A lot of material, new information can be found on a topic.</a:t>
            </a:r>
            <a:r>
              <a:rPr lang="en-US" sz="1800" b="0" i="0" dirty="0">
                <a:solidFill>
                  <a:srgbClr val="444444"/>
                </a:solidFill>
                <a:effectLst/>
                <a:latin typeface="Calibri" panose="020F0502020204030204" pitchFamily="34" charset="0"/>
              </a:rPr>
              <a:t>​</a:t>
            </a:r>
            <a:endParaRPr lang="en-US" sz="1800" b="0" i="0" dirty="0">
              <a:solidFill>
                <a:srgbClr val="444444"/>
              </a:solidFill>
              <a:effectLst/>
              <a:latin typeface="Arial" panose="020B0604020202020204" pitchFamily="34" charset="0"/>
            </a:endParaRPr>
          </a:p>
          <a:p>
            <a:pPr marL="285750" indent="-285750" algn="l" rtl="0" fontAlgn="base">
              <a:buFont typeface="Arial" panose="020B0604020202020204" pitchFamily="34" charset="0"/>
              <a:buChar char="•"/>
            </a:pPr>
            <a:r>
              <a:rPr lang="en-GB" sz="1800" b="0" i="0" u="none" strike="noStrike" dirty="0">
                <a:solidFill>
                  <a:srgbClr val="000000"/>
                </a:solidFill>
                <a:effectLst/>
                <a:latin typeface="Calibri" panose="020F0502020204030204" pitchFamily="34" charset="0"/>
              </a:rPr>
              <a:t>Archives can act as a stimulus, check/confirm or challenge thinking about ideas and theories.</a:t>
            </a:r>
            <a:r>
              <a:rPr lang="en-US" sz="1800" b="0" i="0" dirty="0">
                <a:solidFill>
                  <a:srgbClr val="444444"/>
                </a:solidFill>
                <a:effectLst/>
                <a:latin typeface="Calibri" panose="020F0502020204030204" pitchFamily="34" charset="0"/>
              </a:rPr>
              <a:t>​</a:t>
            </a:r>
            <a:endParaRPr lang="en-US" sz="1800" b="0" i="0" dirty="0">
              <a:solidFill>
                <a:srgbClr val="444444"/>
              </a:solidFill>
              <a:effectLst/>
              <a:latin typeface="Arial" panose="020B0604020202020204" pitchFamily="34" charset="0"/>
            </a:endParaRPr>
          </a:p>
          <a:p>
            <a:pPr marL="285750" indent="-285750" algn="l" rtl="0" fontAlgn="base">
              <a:buFont typeface="Arial" panose="020B0604020202020204" pitchFamily="34" charset="0"/>
              <a:buChar char="•"/>
            </a:pPr>
            <a:r>
              <a:rPr lang="en-GB" sz="1800" b="0" i="0" u="none" strike="noStrike" dirty="0">
                <a:solidFill>
                  <a:srgbClr val="000000"/>
                </a:solidFill>
                <a:effectLst/>
                <a:latin typeface="Calibri" panose="020F0502020204030204" pitchFamily="34" charset="0"/>
              </a:rPr>
              <a:t>Archives can show you the ‘behind-the-scenes’ of a process – for example, textile archives can show you the way a garment is constructed. Many archives will have draft material, which can help you see the decisions which underpin the ‘finished product’. </a:t>
            </a:r>
            <a:r>
              <a:rPr lang="en-US" sz="1800" b="0" i="0" dirty="0">
                <a:solidFill>
                  <a:srgbClr val="444444"/>
                </a:solidFill>
                <a:effectLst/>
                <a:latin typeface="Calibri" panose="020F0502020204030204" pitchFamily="34" charset="0"/>
              </a:rPr>
              <a:t>​</a:t>
            </a:r>
            <a:endParaRPr lang="en-US" sz="1800" b="0" i="0" dirty="0">
              <a:solidFill>
                <a:srgbClr val="444444"/>
              </a:solidFill>
              <a:effectLst/>
              <a:latin typeface="Arial" panose="020B0604020202020204" pitchFamily="34" charset="0"/>
            </a:endParaRPr>
          </a:p>
          <a:p>
            <a:pPr marL="285750" indent="-285750" algn="l" rtl="0" fontAlgn="base">
              <a:buFont typeface="Arial" panose="020B0604020202020204" pitchFamily="34" charset="0"/>
              <a:buChar char="•"/>
            </a:pPr>
            <a:r>
              <a:rPr lang="en-GB" sz="1800" b="0" i="0" u="none" strike="noStrike" dirty="0">
                <a:solidFill>
                  <a:srgbClr val="000000"/>
                </a:solidFill>
                <a:effectLst/>
                <a:latin typeface="Calibri" panose="020F0502020204030204" pitchFamily="34" charset="0"/>
              </a:rPr>
              <a:t>Archive research can contextualise your other research to get the most out of it. </a:t>
            </a:r>
            <a:r>
              <a:rPr lang="en-US" sz="1800" b="0" i="0" dirty="0">
                <a:solidFill>
                  <a:srgbClr val="444444"/>
                </a:solidFill>
                <a:effectLst/>
                <a:latin typeface="Calibri" panose="020F0502020204030204" pitchFamily="34" charset="0"/>
              </a:rPr>
              <a:t>​</a:t>
            </a:r>
            <a:endParaRPr lang="en-US" sz="1800" b="0" i="0" dirty="0">
              <a:solidFill>
                <a:srgbClr val="444444"/>
              </a:solidFill>
              <a:effectLst/>
              <a:latin typeface="Arial" panose="020B0604020202020204" pitchFamily="34" charset="0"/>
            </a:endParaRPr>
          </a:p>
          <a:p>
            <a:pPr marL="285750" indent="-285750" algn="l" rtl="0" fontAlgn="base">
              <a:buFont typeface="Arial" panose="020B0604020202020204" pitchFamily="34" charset="0"/>
              <a:buChar char="•"/>
            </a:pPr>
            <a:r>
              <a:rPr lang="en-GB" sz="1800" b="0" i="0" u="none" strike="noStrike" dirty="0">
                <a:solidFill>
                  <a:srgbClr val="000000"/>
                </a:solidFill>
                <a:effectLst/>
                <a:latin typeface="Calibri" panose="020F0502020204030204" pitchFamily="34" charset="0"/>
              </a:rPr>
              <a:t>Archives and collections offer physical material to which you can create a response – they can be used for inspiration or as a starting point for creative ideas</a:t>
            </a:r>
            <a:r>
              <a:rPr lang="en-US" sz="1800" b="0" i="0" dirty="0">
                <a:solidFill>
                  <a:srgbClr val="444444"/>
                </a:solidFill>
                <a:effectLst/>
                <a:latin typeface="Calibri" panose="020F0502020204030204" pitchFamily="34" charset="0"/>
              </a:rPr>
              <a:t>​</a:t>
            </a:r>
            <a:endParaRPr lang="en-US" sz="1800" b="0" i="0" dirty="0">
              <a:solidFill>
                <a:srgbClr val="444444"/>
              </a:solidFill>
              <a:effectLst/>
              <a:latin typeface="Arial" panose="020B0604020202020204" pitchFamily="34" charset="0"/>
            </a:endParaRPr>
          </a:p>
          <a:p>
            <a:pPr algn="l" rtl="0" fontAlgn="base"/>
            <a:r>
              <a:rPr lang="en-US" sz="3200" b="0" i="0" dirty="0">
                <a:solidFill>
                  <a:srgbClr val="444444"/>
                </a:solidFill>
                <a:effectLst/>
                <a:latin typeface="Calibri" panose="020F0502020204030204" pitchFamily="34" charset="0"/>
              </a:rPr>
              <a:t>​</a:t>
            </a:r>
            <a:endParaRPr lang="en-GB" sz="2000" dirty="0">
              <a:ea typeface="+mn-lt"/>
              <a:cs typeface="+mn-lt"/>
            </a:endParaRPr>
          </a:p>
          <a:p>
            <a:pPr marL="431800" indent="-431800"/>
            <a:r>
              <a:rPr lang="en-GB" sz="2000" dirty="0">
                <a:ea typeface="+mn-lt"/>
                <a:cs typeface="+mn-lt"/>
              </a:rPr>
              <a:t>Clothing and textiles</a:t>
            </a:r>
          </a:p>
          <a:p>
            <a:pPr marL="431800" indent="-431800"/>
            <a:r>
              <a:rPr lang="en-GB" sz="2000" dirty="0">
                <a:ea typeface="+mn-lt"/>
                <a:cs typeface="+mn-lt"/>
              </a:rPr>
              <a:t>Building plans, set designs</a:t>
            </a:r>
          </a:p>
          <a:p>
            <a:pPr marL="431800" indent="-431800"/>
            <a:r>
              <a:rPr lang="en-GB" sz="2000" dirty="0">
                <a:ea typeface="+mn-lt"/>
                <a:cs typeface="+mn-lt"/>
              </a:rPr>
              <a:t>Photographs, negatives, contact sheets, slides</a:t>
            </a:r>
          </a:p>
          <a:p>
            <a:pPr marL="431800" indent="-431800"/>
            <a:r>
              <a:rPr lang="en-GB" sz="2000" dirty="0">
                <a:ea typeface="+mn-lt"/>
                <a:cs typeface="+mn-lt"/>
              </a:rPr>
              <a:t>Development work, e.g. scripts, correspondence</a:t>
            </a:r>
          </a:p>
          <a:p>
            <a:pPr marL="431800" indent="-431800"/>
            <a:r>
              <a:rPr lang="en-GB" sz="2000" dirty="0">
                <a:ea typeface="+mn-lt"/>
                <a:cs typeface="+mn-lt"/>
              </a:rPr>
              <a:t>Artworks</a:t>
            </a:r>
          </a:p>
          <a:p>
            <a:pPr marL="431800" indent="-431800"/>
            <a:r>
              <a:rPr lang="en-GB" sz="2000" dirty="0">
                <a:ea typeface="+mn-lt"/>
                <a:cs typeface="+mn-lt"/>
              </a:rPr>
              <a:t>Objects</a:t>
            </a:r>
          </a:p>
          <a:p>
            <a:pPr marL="431800" indent="-431800"/>
            <a:r>
              <a:rPr lang="en-GB" sz="2000" dirty="0">
                <a:ea typeface="+mn-lt"/>
                <a:cs typeface="+mn-lt"/>
              </a:rPr>
              <a:t>Performance and performance documentation (film)</a:t>
            </a:r>
          </a:p>
          <a:p>
            <a:pPr marL="431800" indent="-431800"/>
            <a:endParaRPr lang="en-GB" sz="2000" dirty="0">
              <a:ea typeface="+mn-lt"/>
              <a:cs typeface="+mn-lt"/>
            </a:endParaRPr>
          </a:p>
          <a:p>
            <a:pPr marL="431800" indent="-431800"/>
            <a:r>
              <a:rPr lang="en-GB" sz="2000" dirty="0">
                <a:ea typeface="+mn-lt"/>
                <a:cs typeface="+mn-lt"/>
              </a:rPr>
              <a:t>Digital material – Audiovisual material, websites, photogrammetry, virtual reality</a:t>
            </a:r>
          </a:p>
          <a:p>
            <a:pPr marL="431800" indent="-431800"/>
            <a:endParaRPr lang="en-GB" sz="2000" dirty="0">
              <a:ea typeface="+mn-lt"/>
              <a:cs typeface="+mn-lt"/>
            </a:endParaRPr>
          </a:p>
          <a:p>
            <a:endParaRPr lang="en-US" dirty="0">
              <a:cs typeface="Calibri" panose="020F0502020204030204"/>
            </a:endParaRPr>
          </a:p>
        </p:txBody>
      </p:sp>
      <p:sp>
        <p:nvSpPr>
          <p:cNvPr id="4" name="Slide Number Placeholder 3"/>
          <p:cNvSpPr>
            <a:spLocks noGrp="1"/>
          </p:cNvSpPr>
          <p:nvPr>
            <p:ph type="sldNum" sz="quarter" idx="5"/>
          </p:nvPr>
        </p:nvSpPr>
        <p:spPr/>
        <p:txBody>
          <a:bodyPr/>
          <a:lstStyle/>
          <a:p>
            <a:fld id="{70CC1D15-B5DE-4BD5-A4FB-8CE7A139D482}" type="slidenum">
              <a:rPr lang="en-GB" smtClean="0"/>
              <a:t>3</a:t>
            </a:fld>
            <a:endParaRPr lang="en-GB"/>
          </a:p>
        </p:txBody>
      </p:sp>
    </p:spTree>
    <p:extLst>
      <p:ext uri="{BB962C8B-B14F-4D97-AF65-F5344CB8AC3E}">
        <p14:creationId xmlns:p14="http://schemas.microsoft.com/office/powerpoint/2010/main" val="213156894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b="1">
                <a:ea typeface="Calibri"/>
                <a:cs typeface="Calibri"/>
              </a:rPr>
              <a:t>EL</a:t>
            </a:r>
          </a:p>
          <a:p>
            <a:endParaRPr lang="en-GB"/>
          </a:p>
          <a:p>
            <a:endParaRPr lang="en-GB"/>
          </a:p>
        </p:txBody>
      </p:sp>
      <p:sp>
        <p:nvSpPr>
          <p:cNvPr id="4" name="Slide Number Placeholder 3"/>
          <p:cNvSpPr>
            <a:spLocks noGrp="1"/>
          </p:cNvSpPr>
          <p:nvPr>
            <p:ph type="sldNum" sz="quarter" idx="5"/>
          </p:nvPr>
        </p:nvSpPr>
        <p:spPr/>
        <p:txBody>
          <a:bodyPr/>
          <a:lstStyle/>
          <a:p>
            <a:fld id="{70CC1D15-B5DE-4BD5-A4FB-8CE7A139D482}" type="slidenum">
              <a:rPr lang="en-GB" smtClean="0"/>
              <a:t>8</a:t>
            </a:fld>
            <a:endParaRPr lang="en-GB"/>
          </a:p>
        </p:txBody>
      </p:sp>
    </p:spTree>
    <p:extLst>
      <p:ext uri="{BB962C8B-B14F-4D97-AF65-F5344CB8AC3E}">
        <p14:creationId xmlns:p14="http://schemas.microsoft.com/office/powerpoint/2010/main" val="57500287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3" Type="http://schemas.openxmlformats.org/officeDocument/2006/relationships/hyperlink" Target="mailto:emailaddress@arts.ac.uk" TargetMode="External"/><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5CDD45-0E24-824E-8528-54480BCF5819}"/>
              </a:ext>
            </a:extLst>
          </p:cNvPr>
          <p:cNvSpPr>
            <a:spLocks noGrp="1"/>
          </p:cNvSpPr>
          <p:nvPr>
            <p:ph type="ctrTitle" hasCustomPrompt="1"/>
          </p:nvPr>
        </p:nvSpPr>
        <p:spPr>
          <a:xfrm>
            <a:off x="480291" y="1620000"/>
            <a:ext cx="11232284" cy="3620215"/>
          </a:xfrm>
        </p:spPr>
        <p:txBody>
          <a:bodyPr anchor="b"/>
          <a:lstStyle>
            <a:lvl1pPr algn="l">
              <a:defRPr sz="4400" b="1">
                <a:solidFill>
                  <a:schemeClr val="bg1"/>
                </a:solidFill>
              </a:defRPr>
            </a:lvl1pPr>
          </a:lstStyle>
          <a:p>
            <a:r>
              <a:rPr lang="en-US"/>
              <a:t>Add title</a:t>
            </a:r>
            <a:endParaRPr lang="en-GB"/>
          </a:p>
        </p:txBody>
      </p:sp>
      <p:sp>
        <p:nvSpPr>
          <p:cNvPr id="3" name="Subtitle 2">
            <a:extLst>
              <a:ext uri="{FF2B5EF4-FFF2-40B4-BE49-F238E27FC236}">
                <a16:creationId xmlns:a16="http://schemas.microsoft.com/office/drawing/2014/main" id="{00DB4FFB-A229-AF47-8E60-155F5A2CCF9D}"/>
              </a:ext>
            </a:extLst>
          </p:cNvPr>
          <p:cNvSpPr>
            <a:spLocks noGrp="1"/>
          </p:cNvSpPr>
          <p:nvPr>
            <p:ph type="subTitle" idx="1" hasCustomPrompt="1"/>
          </p:nvPr>
        </p:nvSpPr>
        <p:spPr>
          <a:xfrm>
            <a:off x="480291" y="5625950"/>
            <a:ext cx="11232284" cy="971700"/>
          </a:xfrm>
        </p:spPr>
        <p:txBody>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Add Subtitle</a:t>
            </a:r>
            <a:endParaRPr lang="en-GB"/>
          </a:p>
        </p:txBody>
      </p:sp>
      <p:pic>
        <p:nvPicPr>
          <p:cNvPr id="6" name="Logo" descr="UAL_Logo_White_.eps">
            <a:extLst>
              <a:ext uri="{FF2B5EF4-FFF2-40B4-BE49-F238E27FC236}">
                <a16:creationId xmlns:a16="http://schemas.microsoft.com/office/drawing/2014/main" id="{1025A320-E4CA-354D-A5BF-C16C4A237D66}"/>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r="47537"/>
          <a:stretch/>
        </p:blipFill>
        <p:spPr>
          <a:xfrm>
            <a:off x="443632" y="279624"/>
            <a:ext cx="1673385" cy="872168"/>
          </a:xfrm>
          <a:prstGeom prst="rect">
            <a:avLst/>
          </a:prstGeom>
        </p:spPr>
      </p:pic>
    </p:spTree>
    <p:extLst>
      <p:ext uri="{BB962C8B-B14F-4D97-AF65-F5344CB8AC3E}">
        <p14:creationId xmlns:p14="http://schemas.microsoft.com/office/powerpoint/2010/main" val="3665380232"/>
      </p:ext>
    </p:extLst>
  </p:cSld>
  <p:clrMapOvr>
    <a:masterClrMapping/>
  </p:clrMapOvr>
  <p:hf hdr="0" dt="0"/>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ection break slide or statement – symbol">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5CDD45-0E24-824E-8528-54480BCF5819}"/>
              </a:ext>
            </a:extLst>
          </p:cNvPr>
          <p:cNvSpPr>
            <a:spLocks noGrp="1"/>
          </p:cNvSpPr>
          <p:nvPr>
            <p:ph type="ctrTitle" hasCustomPrompt="1"/>
          </p:nvPr>
        </p:nvSpPr>
        <p:spPr>
          <a:xfrm>
            <a:off x="1450975" y="2489662"/>
            <a:ext cx="9290050" cy="1878676"/>
          </a:xfrm>
        </p:spPr>
        <p:txBody>
          <a:bodyPr anchor="ctr"/>
          <a:lstStyle>
            <a:lvl1pPr algn="ctr">
              <a:lnSpc>
                <a:spcPct val="110000"/>
              </a:lnSpc>
              <a:defRPr sz="3400" b="1">
                <a:solidFill>
                  <a:schemeClr val="bg1"/>
                </a:solidFill>
              </a:defRPr>
            </a:lvl1pPr>
          </a:lstStyle>
          <a:p>
            <a:r>
              <a:rPr lang="en-US"/>
              <a:t>Add Section title, quote or statement text </a:t>
            </a:r>
            <a:br>
              <a:rPr lang="en-US"/>
            </a:br>
            <a:r>
              <a:rPr lang="en-US"/>
              <a:t>2 lines max</a:t>
            </a:r>
            <a:endParaRPr lang="en-GB"/>
          </a:p>
        </p:txBody>
      </p:sp>
      <p:grpSp>
        <p:nvGrpSpPr>
          <p:cNvPr id="7" name="Group 6" descr="Large UAL brand colon symbol">
            <a:extLst>
              <a:ext uri="{FF2B5EF4-FFF2-40B4-BE49-F238E27FC236}">
                <a16:creationId xmlns:a16="http://schemas.microsoft.com/office/drawing/2014/main" id="{E4E37A13-D473-BA40-9527-A26177D39334}"/>
              </a:ext>
              <a:ext uri="{C183D7F6-B498-43B3-948B-1728B52AA6E4}">
                <adec:decorative xmlns:adec="http://schemas.microsoft.com/office/drawing/2017/decorative" val="0"/>
              </a:ext>
            </a:extLst>
          </p:cNvPr>
          <p:cNvGrpSpPr/>
          <p:nvPr userDrawn="1"/>
        </p:nvGrpSpPr>
        <p:grpSpPr>
          <a:xfrm>
            <a:off x="5156662" y="610986"/>
            <a:ext cx="1878676" cy="5636027"/>
            <a:chOff x="3429000" y="0"/>
            <a:chExt cx="2286000" cy="6858000"/>
          </a:xfrm>
        </p:grpSpPr>
        <p:sp>
          <p:nvSpPr>
            <p:cNvPr id="8" name="Rectangle 7">
              <a:extLst>
                <a:ext uri="{FF2B5EF4-FFF2-40B4-BE49-F238E27FC236}">
                  <a16:creationId xmlns:a16="http://schemas.microsoft.com/office/drawing/2014/main" id="{0D045CDF-EA93-134D-B504-A522F08E8F3D}"/>
                </a:ext>
              </a:extLst>
            </p:cNvPr>
            <p:cNvSpPr/>
            <p:nvPr userDrawn="1"/>
          </p:nvSpPr>
          <p:spPr>
            <a:xfrm>
              <a:off x="3429000" y="0"/>
              <a:ext cx="2286000" cy="2286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45AC84F8-E839-CA43-A60E-B83570C53937}"/>
                </a:ext>
              </a:extLst>
            </p:cNvPr>
            <p:cNvSpPr/>
            <p:nvPr userDrawn="1"/>
          </p:nvSpPr>
          <p:spPr>
            <a:xfrm>
              <a:off x="3429000" y="4572000"/>
              <a:ext cx="2286000" cy="2286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821699370"/>
      </p:ext>
    </p:extLst>
  </p:cSld>
  <p:clrMapOvr>
    <a:masterClrMapping/>
  </p:clrMapOvr>
  <p:hf hdr="0" dt="0"/>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Introduction slide – dark grey">
    <p:bg>
      <p:bgPr>
        <a:solidFill>
          <a:schemeClr val="tx1">
            <a:lumMod val="65000"/>
            <a:lumOff val="35000"/>
          </a:schemeClr>
        </a:solidFill>
        <a:effectLst/>
      </p:bgPr>
    </p:bg>
    <p:spTree>
      <p:nvGrpSpPr>
        <p:cNvPr id="1" name=""/>
        <p:cNvGrpSpPr/>
        <p:nvPr/>
      </p:nvGrpSpPr>
      <p:grpSpPr>
        <a:xfrm>
          <a:off x="0" y="0"/>
          <a:ext cx="0" cy="0"/>
          <a:chOff x="0" y="0"/>
          <a:chExt cx="0" cy="0"/>
        </a:xfrm>
      </p:grpSpPr>
      <p:cxnSp>
        <p:nvCxnSpPr>
          <p:cNvPr id="7" name="Straight Connector 6">
            <a:extLst>
              <a:ext uri="{FF2B5EF4-FFF2-40B4-BE49-F238E27FC236}">
                <a16:creationId xmlns:a16="http://schemas.microsoft.com/office/drawing/2014/main" id="{87638687-87A6-6F46-AAD1-EA4CFA931544}"/>
              </a:ext>
              <a:ext uri="{C183D7F6-B498-43B3-948B-1728B52AA6E4}">
                <adec:decorative xmlns:adec="http://schemas.microsoft.com/office/drawing/2017/decorative" val="1"/>
              </a:ext>
            </a:extLst>
          </p:cNvPr>
          <p:cNvCxnSpPr>
            <a:cxnSpLocks/>
          </p:cNvCxnSpPr>
          <p:nvPr userDrawn="1"/>
        </p:nvCxnSpPr>
        <p:spPr>
          <a:xfrm>
            <a:off x="479426" y="6097460"/>
            <a:ext cx="11233149" cy="0"/>
          </a:xfrm>
          <a:prstGeom prst="line">
            <a:avLst/>
          </a:prstGeom>
          <a:ln w="6350">
            <a:solidFill>
              <a:schemeClr val="bg1"/>
            </a:solidFill>
            <a:round/>
          </a:ln>
          <a:effectLst/>
        </p:spPr>
        <p:style>
          <a:lnRef idx="2">
            <a:schemeClr val="accent1"/>
          </a:lnRef>
          <a:fillRef idx="0">
            <a:schemeClr val="accent1"/>
          </a:fillRef>
          <a:effectRef idx="1">
            <a:schemeClr val="accent1"/>
          </a:effectRef>
          <a:fontRef idx="minor">
            <a:schemeClr val="tx1"/>
          </a:fontRef>
        </p:style>
      </p:cxnSp>
      <p:sp>
        <p:nvSpPr>
          <p:cNvPr id="5" name="Text Placeholder 4">
            <a:extLst>
              <a:ext uri="{FF2B5EF4-FFF2-40B4-BE49-F238E27FC236}">
                <a16:creationId xmlns:a16="http://schemas.microsoft.com/office/drawing/2014/main" id="{A7DB353C-DCFB-A34A-8DF1-AD024339FD9F}"/>
              </a:ext>
            </a:extLst>
          </p:cNvPr>
          <p:cNvSpPr>
            <a:spLocks noGrp="1"/>
          </p:cNvSpPr>
          <p:nvPr>
            <p:ph type="body" sz="quarter" idx="13" hasCustomPrompt="1"/>
          </p:nvPr>
        </p:nvSpPr>
        <p:spPr>
          <a:xfrm>
            <a:off x="480000" y="226294"/>
            <a:ext cx="11233150" cy="280988"/>
          </a:xfrm>
        </p:spPr>
        <p:txBody>
          <a:bodyPr/>
          <a:lstStyle>
            <a:lvl1pPr marL="0" indent="0">
              <a:buNone/>
              <a:defRPr sz="1400" b="1">
                <a:solidFill>
                  <a:schemeClr val="bg1"/>
                </a:solidFill>
              </a:defRPr>
            </a:lvl1pPr>
            <a:lvl2pPr marL="432000" indent="0">
              <a:buNone/>
              <a:defRPr sz="1600"/>
            </a:lvl2pPr>
            <a:lvl3pPr marL="432000" indent="0">
              <a:buNone/>
              <a:defRPr sz="1600"/>
            </a:lvl3pPr>
            <a:lvl4pPr marL="0" indent="0">
              <a:buNone/>
              <a:defRPr sz="1600"/>
            </a:lvl4pPr>
            <a:lvl5pPr marL="432000" indent="0">
              <a:buNone/>
              <a:defRPr sz="1600"/>
            </a:lvl5pPr>
          </a:lstStyle>
          <a:p>
            <a:pPr lvl="0"/>
            <a:r>
              <a:rPr lang="en-US"/>
              <a:t>Optional chapter heading </a:t>
            </a:r>
          </a:p>
        </p:txBody>
      </p:sp>
      <p:pic>
        <p:nvPicPr>
          <p:cNvPr id="11" name="Logo" descr="UAL_Logo_White_.eps">
            <a:extLst>
              <a:ext uri="{FF2B5EF4-FFF2-40B4-BE49-F238E27FC236}">
                <a16:creationId xmlns:a16="http://schemas.microsoft.com/office/drawing/2014/main" id="{45485254-EAB3-1941-9FF6-8945634D20FC}"/>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r="47537"/>
          <a:stretch/>
        </p:blipFill>
        <p:spPr>
          <a:xfrm>
            <a:off x="461227" y="6167889"/>
            <a:ext cx="872426" cy="454708"/>
          </a:xfrm>
          <a:prstGeom prst="rect">
            <a:avLst/>
          </a:prstGeom>
        </p:spPr>
      </p:pic>
      <p:sp>
        <p:nvSpPr>
          <p:cNvPr id="8" name="Title Placeholder 1">
            <a:extLst>
              <a:ext uri="{FF2B5EF4-FFF2-40B4-BE49-F238E27FC236}">
                <a16:creationId xmlns:a16="http://schemas.microsoft.com/office/drawing/2014/main" id="{F92047F7-4CA0-5744-9AC1-E8B42A808F7D}"/>
              </a:ext>
            </a:extLst>
          </p:cNvPr>
          <p:cNvSpPr>
            <a:spLocks noGrp="1"/>
          </p:cNvSpPr>
          <p:nvPr>
            <p:ph type="title" hasCustomPrompt="1"/>
          </p:nvPr>
        </p:nvSpPr>
        <p:spPr>
          <a:xfrm>
            <a:off x="480575" y="1601888"/>
            <a:ext cx="7452164" cy="4348062"/>
          </a:xfrm>
          <a:prstGeom prst="rect">
            <a:avLst/>
          </a:prstGeom>
        </p:spPr>
        <p:txBody>
          <a:bodyPr vert="horz" lIns="0" tIns="0" rIns="0" bIns="0" rtlCol="0" anchor="ctr" anchorCtr="0">
            <a:noAutofit/>
          </a:bodyPr>
          <a:lstStyle>
            <a:lvl1pPr>
              <a:defRPr>
                <a:solidFill>
                  <a:schemeClr val="bg1"/>
                </a:solidFill>
              </a:defRPr>
            </a:lvl1pPr>
          </a:lstStyle>
          <a:p>
            <a:r>
              <a:rPr lang="en-GB" noProof="0"/>
              <a:t>Add introduction text, chapter break or statement</a:t>
            </a:r>
            <a:endParaRPr lang="en-GB"/>
          </a:p>
        </p:txBody>
      </p:sp>
      <p:sp>
        <p:nvSpPr>
          <p:cNvPr id="9" name="Slide Number Placeholder 5">
            <a:extLst>
              <a:ext uri="{FF2B5EF4-FFF2-40B4-BE49-F238E27FC236}">
                <a16:creationId xmlns:a16="http://schemas.microsoft.com/office/drawing/2014/main" id="{39F97D54-560C-9749-BD60-0BBA622B509A}"/>
              </a:ext>
            </a:extLst>
          </p:cNvPr>
          <p:cNvSpPr>
            <a:spLocks noGrp="1"/>
          </p:cNvSpPr>
          <p:nvPr>
            <p:ph type="sldNum" sz="quarter" idx="4"/>
          </p:nvPr>
        </p:nvSpPr>
        <p:spPr>
          <a:xfrm>
            <a:off x="11297920" y="6356351"/>
            <a:ext cx="414080" cy="365125"/>
          </a:xfrm>
          <a:prstGeom prst="rect">
            <a:avLst/>
          </a:prstGeom>
        </p:spPr>
        <p:txBody>
          <a:bodyPr vert="horz" lIns="0" tIns="0" rIns="0" bIns="0" rtlCol="0" anchor="ctr"/>
          <a:lstStyle>
            <a:lvl1pPr algn="r">
              <a:defRPr sz="1200">
                <a:solidFill>
                  <a:schemeClr val="bg1"/>
                </a:solidFill>
              </a:defRPr>
            </a:lvl1pPr>
          </a:lstStyle>
          <a:p>
            <a:fld id="{2CC19541-5F6E-2C4C-BF21-196C1C8E2E31}" type="slidenum">
              <a:rPr lang="en-GB" smtClean="0"/>
              <a:pPr/>
              <a:t>‹#›</a:t>
            </a:fld>
            <a:r>
              <a:rPr lang="en-GB"/>
              <a:t> </a:t>
            </a:r>
          </a:p>
        </p:txBody>
      </p:sp>
      <p:sp>
        <p:nvSpPr>
          <p:cNvPr id="10" name="Footer Placeholder 4">
            <a:extLst>
              <a:ext uri="{FF2B5EF4-FFF2-40B4-BE49-F238E27FC236}">
                <a16:creationId xmlns:a16="http://schemas.microsoft.com/office/drawing/2014/main" id="{CFBEFAC4-F7AD-C24D-BE28-358262C77772}"/>
              </a:ext>
            </a:extLst>
          </p:cNvPr>
          <p:cNvSpPr>
            <a:spLocks noGrp="1"/>
          </p:cNvSpPr>
          <p:nvPr>
            <p:ph type="ftr" sz="quarter" idx="3"/>
          </p:nvPr>
        </p:nvSpPr>
        <p:spPr>
          <a:xfrm>
            <a:off x="3324224" y="6356351"/>
            <a:ext cx="7973696" cy="365125"/>
          </a:xfrm>
          <a:prstGeom prst="rect">
            <a:avLst/>
          </a:prstGeom>
        </p:spPr>
        <p:txBody>
          <a:bodyPr vert="horz" lIns="0" tIns="0" rIns="0" bIns="0" rtlCol="0" anchor="ctr"/>
          <a:lstStyle>
            <a:lvl1pPr algn="l">
              <a:defRPr sz="1200">
                <a:solidFill>
                  <a:schemeClr val="bg1"/>
                </a:solidFill>
              </a:defRPr>
            </a:lvl1pPr>
          </a:lstStyle>
          <a:p>
            <a:pPr algn="r"/>
            <a:r>
              <a:rPr lang="en-GB"/>
              <a:t>Collaborative Unit - MA Photography courses: Archive session 1 - Intro to archival theory and ASCC collections​</a:t>
            </a:r>
          </a:p>
        </p:txBody>
      </p:sp>
    </p:spTree>
    <p:extLst>
      <p:ext uri="{BB962C8B-B14F-4D97-AF65-F5344CB8AC3E}">
        <p14:creationId xmlns:p14="http://schemas.microsoft.com/office/powerpoint/2010/main" val="1513935384"/>
      </p:ext>
    </p:extLst>
  </p:cSld>
  <p:clrMapOvr>
    <a:masterClrMapping/>
  </p:clrMapOvr>
  <p:hf hdr="0" dt="0"/>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Introduction slide – light grey">
    <p:bg>
      <p:bgPr>
        <a:solidFill>
          <a:schemeClr val="bg1">
            <a:lumMod val="95000"/>
          </a:schemeClr>
        </a:solidFill>
        <a:effectLst/>
      </p:bgPr>
    </p:bg>
    <p:spTree>
      <p:nvGrpSpPr>
        <p:cNvPr id="1" name=""/>
        <p:cNvGrpSpPr/>
        <p:nvPr/>
      </p:nvGrpSpPr>
      <p:grpSpPr>
        <a:xfrm>
          <a:off x="0" y="0"/>
          <a:ext cx="0" cy="0"/>
          <a:chOff x="0" y="0"/>
          <a:chExt cx="0" cy="0"/>
        </a:xfrm>
      </p:grpSpPr>
      <p:cxnSp>
        <p:nvCxnSpPr>
          <p:cNvPr id="7" name="Straight Connector 6">
            <a:extLst>
              <a:ext uri="{FF2B5EF4-FFF2-40B4-BE49-F238E27FC236}">
                <a16:creationId xmlns:a16="http://schemas.microsoft.com/office/drawing/2014/main" id="{87638687-87A6-6F46-AAD1-EA4CFA931544}"/>
              </a:ext>
              <a:ext uri="{C183D7F6-B498-43B3-948B-1728B52AA6E4}">
                <adec:decorative xmlns:adec="http://schemas.microsoft.com/office/drawing/2017/decorative" val="1"/>
              </a:ext>
            </a:extLst>
          </p:cNvPr>
          <p:cNvCxnSpPr>
            <a:cxnSpLocks/>
          </p:cNvCxnSpPr>
          <p:nvPr userDrawn="1"/>
        </p:nvCxnSpPr>
        <p:spPr>
          <a:xfrm>
            <a:off x="479426" y="6097460"/>
            <a:ext cx="11233149" cy="0"/>
          </a:xfrm>
          <a:prstGeom prst="line">
            <a:avLst/>
          </a:prstGeom>
          <a:ln w="6350">
            <a:solidFill>
              <a:schemeClr val="tx1">
                <a:lumMod val="50000"/>
                <a:lumOff val="50000"/>
              </a:schemeClr>
            </a:solidFill>
            <a:round/>
          </a:ln>
          <a:effectLst/>
        </p:spPr>
        <p:style>
          <a:lnRef idx="2">
            <a:schemeClr val="accent1"/>
          </a:lnRef>
          <a:fillRef idx="0">
            <a:schemeClr val="accent1"/>
          </a:fillRef>
          <a:effectRef idx="1">
            <a:schemeClr val="accent1"/>
          </a:effectRef>
          <a:fontRef idx="minor">
            <a:schemeClr val="tx1"/>
          </a:fontRef>
        </p:style>
      </p:cxnSp>
      <p:pic>
        <p:nvPicPr>
          <p:cNvPr id="10" name="Logo" descr="UAL Logo Black">
            <a:extLst>
              <a:ext uri="{FF2B5EF4-FFF2-40B4-BE49-F238E27FC236}">
                <a16:creationId xmlns:a16="http://schemas.microsoft.com/office/drawing/2014/main" id="{482C7099-A104-384F-BDA9-BD7D2989FBC0}"/>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r="48025"/>
          <a:stretch/>
        </p:blipFill>
        <p:spPr>
          <a:xfrm>
            <a:off x="462898" y="6170212"/>
            <a:ext cx="867454" cy="456367"/>
          </a:xfrm>
          <a:prstGeom prst="rect">
            <a:avLst/>
          </a:prstGeom>
        </p:spPr>
      </p:pic>
      <p:sp>
        <p:nvSpPr>
          <p:cNvPr id="5" name="Text Placeholder 4">
            <a:extLst>
              <a:ext uri="{FF2B5EF4-FFF2-40B4-BE49-F238E27FC236}">
                <a16:creationId xmlns:a16="http://schemas.microsoft.com/office/drawing/2014/main" id="{A7DB353C-DCFB-A34A-8DF1-AD024339FD9F}"/>
              </a:ext>
            </a:extLst>
          </p:cNvPr>
          <p:cNvSpPr>
            <a:spLocks noGrp="1"/>
          </p:cNvSpPr>
          <p:nvPr>
            <p:ph type="body" sz="quarter" idx="13" hasCustomPrompt="1"/>
          </p:nvPr>
        </p:nvSpPr>
        <p:spPr>
          <a:xfrm>
            <a:off x="480000" y="226294"/>
            <a:ext cx="11233150" cy="280988"/>
          </a:xfrm>
        </p:spPr>
        <p:txBody>
          <a:bodyPr/>
          <a:lstStyle>
            <a:lvl1pPr marL="0" indent="0">
              <a:buNone/>
              <a:defRPr sz="1400" b="1"/>
            </a:lvl1pPr>
            <a:lvl2pPr marL="432000" indent="0">
              <a:buNone/>
              <a:defRPr sz="1600"/>
            </a:lvl2pPr>
            <a:lvl3pPr marL="432000" indent="0">
              <a:buNone/>
              <a:defRPr sz="1600"/>
            </a:lvl3pPr>
            <a:lvl4pPr marL="0" indent="0">
              <a:buNone/>
              <a:defRPr sz="1600"/>
            </a:lvl4pPr>
            <a:lvl5pPr marL="432000" indent="0">
              <a:buNone/>
              <a:defRPr sz="1600"/>
            </a:lvl5pPr>
          </a:lstStyle>
          <a:p>
            <a:pPr lvl="0"/>
            <a:r>
              <a:rPr lang="en-US"/>
              <a:t>Optional chapter heading </a:t>
            </a:r>
          </a:p>
        </p:txBody>
      </p:sp>
      <p:sp>
        <p:nvSpPr>
          <p:cNvPr id="8" name="Title Placeholder 1">
            <a:extLst>
              <a:ext uri="{FF2B5EF4-FFF2-40B4-BE49-F238E27FC236}">
                <a16:creationId xmlns:a16="http://schemas.microsoft.com/office/drawing/2014/main" id="{2ED10ED7-0D2C-2B42-B172-79A652121B24}"/>
              </a:ext>
            </a:extLst>
          </p:cNvPr>
          <p:cNvSpPr>
            <a:spLocks noGrp="1"/>
          </p:cNvSpPr>
          <p:nvPr>
            <p:ph type="title" hasCustomPrompt="1"/>
          </p:nvPr>
        </p:nvSpPr>
        <p:spPr>
          <a:xfrm>
            <a:off x="480575" y="1601888"/>
            <a:ext cx="7452164" cy="4348062"/>
          </a:xfrm>
          <a:prstGeom prst="rect">
            <a:avLst/>
          </a:prstGeom>
        </p:spPr>
        <p:txBody>
          <a:bodyPr vert="horz" lIns="0" tIns="0" rIns="0" bIns="0" rtlCol="0" anchor="ctr" anchorCtr="0">
            <a:noAutofit/>
          </a:bodyPr>
          <a:lstStyle>
            <a:lvl1pPr>
              <a:defRPr>
                <a:solidFill>
                  <a:schemeClr val="tx1"/>
                </a:solidFill>
              </a:defRPr>
            </a:lvl1pPr>
          </a:lstStyle>
          <a:p>
            <a:r>
              <a:rPr lang="en-GB" noProof="0"/>
              <a:t>Add introduction text, chapter break or statement</a:t>
            </a:r>
            <a:endParaRPr lang="en-GB"/>
          </a:p>
        </p:txBody>
      </p:sp>
      <p:sp>
        <p:nvSpPr>
          <p:cNvPr id="2" name="TextBox 1">
            <a:extLst>
              <a:ext uri="{FF2B5EF4-FFF2-40B4-BE49-F238E27FC236}">
                <a16:creationId xmlns:a16="http://schemas.microsoft.com/office/drawing/2014/main" id="{113E6DCC-66A2-D148-B378-A77689273622}"/>
              </a:ext>
            </a:extLst>
          </p:cNvPr>
          <p:cNvSpPr txBox="1"/>
          <p:nvPr userDrawn="1"/>
        </p:nvSpPr>
        <p:spPr>
          <a:xfrm>
            <a:off x="180622" y="2912533"/>
            <a:ext cx="0" cy="0"/>
          </a:xfrm>
          <a:prstGeom prst="rect">
            <a:avLst/>
          </a:prstGeom>
          <a:noFill/>
        </p:spPr>
        <p:txBody>
          <a:bodyPr wrap="none" lIns="0" tIns="0" rIns="0" bIns="0" rtlCol="0" anchor="t" anchorCtr="0">
            <a:noAutofit/>
          </a:bodyPr>
          <a:lstStyle/>
          <a:p>
            <a:pPr algn="l"/>
            <a:endParaRPr lang="en-US" sz="2400"/>
          </a:p>
        </p:txBody>
      </p:sp>
      <p:sp>
        <p:nvSpPr>
          <p:cNvPr id="9" name="Slide Number Placeholder 5">
            <a:extLst>
              <a:ext uri="{FF2B5EF4-FFF2-40B4-BE49-F238E27FC236}">
                <a16:creationId xmlns:a16="http://schemas.microsoft.com/office/drawing/2014/main" id="{DB408155-3457-2846-9BCF-11FB56DCF34B}"/>
              </a:ext>
            </a:extLst>
          </p:cNvPr>
          <p:cNvSpPr>
            <a:spLocks noGrp="1"/>
          </p:cNvSpPr>
          <p:nvPr>
            <p:ph type="sldNum" sz="quarter" idx="4"/>
          </p:nvPr>
        </p:nvSpPr>
        <p:spPr>
          <a:xfrm>
            <a:off x="11297920" y="6356351"/>
            <a:ext cx="414080" cy="365125"/>
          </a:xfrm>
          <a:prstGeom prst="rect">
            <a:avLst/>
          </a:prstGeom>
        </p:spPr>
        <p:txBody>
          <a:bodyPr vert="horz" lIns="0" tIns="0" rIns="0" bIns="0" rtlCol="0" anchor="ctr"/>
          <a:lstStyle>
            <a:lvl1pPr algn="r">
              <a:defRPr sz="1200">
                <a:solidFill>
                  <a:schemeClr val="tx1"/>
                </a:solidFill>
              </a:defRPr>
            </a:lvl1pPr>
          </a:lstStyle>
          <a:p>
            <a:fld id="{2CC19541-5F6E-2C4C-BF21-196C1C8E2E31}" type="slidenum">
              <a:rPr lang="en-GB" smtClean="0"/>
              <a:pPr/>
              <a:t>‹#›</a:t>
            </a:fld>
            <a:r>
              <a:rPr lang="en-GB"/>
              <a:t> </a:t>
            </a:r>
          </a:p>
        </p:txBody>
      </p:sp>
      <p:sp>
        <p:nvSpPr>
          <p:cNvPr id="11" name="Footer Placeholder 4">
            <a:extLst>
              <a:ext uri="{FF2B5EF4-FFF2-40B4-BE49-F238E27FC236}">
                <a16:creationId xmlns:a16="http://schemas.microsoft.com/office/drawing/2014/main" id="{17A17EA1-5116-8F40-8702-D94B6BF3A76A}"/>
              </a:ext>
            </a:extLst>
          </p:cNvPr>
          <p:cNvSpPr>
            <a:spLocks noGrp="1"/>
          </p:cNvSpPr>
          <p:nvPr>
            <p:ph type="ftr" sz="quarter" idx="3"/>
          </p:nvPr>
        </p:nvSpPr>
        <p:spPr>
          <a:xfrm>
            <a:off x="3324224" y="6356351"/>
            <a:ext cx="7973696" cy="365125"/>
          </a:xfrm>
          <a:prstGeom prst="rect">
            <a:avLst/>
          </a:prstGeom>
        </p:spPr>
        <p:txBody>
          <a:bodyPr vert="horz" lIns="0" tIns="0" rIns="0" bIns="0" rtlCol="0" anchor="ctr"/>
          <a:lstStyle>
            <a:lvl1pPr algn="l">
              <a:defRPr sz="1200">
                <a:solidFill>
                  <a:schemeClr val="tx1"/>
                </a:solidFill>
              </a:defRPr>
            </a:lvl1pPr>
          </a:lstStyle>
          <a:p>
            <a:pPr algn="r"/>
            <a:r>
              <a:rPr lang="en-GB"/>
              <a:t>Collaborative Unit - MA Photography courses: Archive session 1 - Intro to archival theory and ASCC collections​</a:t>
            </a:r>
          </a:p>
        </p:txBody>
      </p:sp>
    </p:spTree>
    <p:extLst>
      <p:ext uri="{BB962C8B-B14F-4D97-AF65-F5344CB8AC3E}">
        <p14:creationId xmlns:p14="http://schemas.microsoft.com/office/powerpoint/2010/main" val="2470975972"/>
      </p:ext>
    </p:extLst>
  </p:cSld>
  <p:clrMapOvr>
    <a:masterClrMapping/>
  </p:clrMapOvr>
  <p:hf hdr="0" dt="0"/>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ext single column">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1AA3A0A6-2360-E749-813F-4C2BB76956BA}"/>
              </a:ext>
            </a:extLst>
          </p:cNvPr>
          <p:cNvSpPr>
            <a:spLocks noGrp="1"/>
          </p:cNvSpPr>
          <p:nvPr>
            <p:ph type="body" sz="quarter" idx="15"/>
          </p:nvPr>
        </p:nvSpPr>
        <p:spPr>
          <a:xfrm>
            <a:off x="479426" y="1592263"/>
            <a:ext cx="8388349" cy="43576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7" name="Title 1">
            <a:extLst>
              <a:ext uri="{FF2B5EF4-FFF2-40B4-BE49-F238E27FC236}">
                <a16:creationId xmlns:a16="http://schemas.microsoft.com/office/drawing/2014/main" id="{C36DDD88-F5A8-0D44-B7D8-EAAB62AC4A28}"/>
              </a:ext>
            </a:extLst>
          </p:cNvPr>
          <p:cNvSpPr>
            <a:spLocks noGrp="1"/>
          </p:cNvSpPr>
          <p:nvPr>
            <p:ph type="ctrTitle" hasCustomPrompt="1"/>
          </p:nvPr>
        </p:nvSpPr>
        <p:spPr>
          <a:xfrm>
            <a:off x="480575" y="479699"/>
            <a:ext cx="11232000" cy="720000"/>
          </a:xfrm>
        </p:spPr>
        <p:txBody>
          <a:bodyPr anchor="b" anchorCtr="0"/>
          <a:lstStyle>
            <a:lvl1pPr algn="l">
              <a:defRPr sz="3800">
                <a:solidFill>
                  <a:schemeClr val="tx1"/>
                </a:solidFill>
              </a:defRPr>
            </a:lvl1pPr>
          </a:lstStyle>
          <a:p>
            <a:r>
              <a:rPr lang="en-GB" noProof="0"/>
              <a:t>Add Title</a:t>
            </a:r>
          </a:p>
        </p:txBody>
      </p:sp>
      <p:sp>
        <p:nvSpPr>
          <p:cNvPr id="19" name="Text Placeholder 4">
            <a:extLst>
              <a:ext uri="{FF2B5EF4-FFF2-40B4-BE49-F238E27FC236}">
                <a16:creationId xmlns:a16="http://schemas.microsoft.com/office/drawing/2014/main" id="{F7DE77F0-5E8F-F445-AB32-F30736265559}"/>
              </a:ext>
            </a:extLst>
          </p:cNvPr>
          <p:cNvSpPr>
            <a:spLocks noGrp="1"/>
          </p:cNvSpPr>
          <p:nvPr>
            <p:ph type="body" sz="quarter" idx="13" hasCustomPrompt="1"/>
          </p:nvPr>
        </p:nvSpPr>
        <p:spPr>
          <a:xfrm>
            <a:off x="480000" y="226294"/>
            <a:ext cx="11233150" cy="280988"/>
          </a:xfrm>
        </p:spPr>
        <p:txBody>
          <a:bodyPr/>
          <a:lstStyle>
            <a:lvl1pPr marL="0" indent="0">
              <a:buNone/>
              <a:defRPr sz="1400" b="1"/>
            </a:lvl1pPr>
            <a:lvl2pPr marL="432000" indent="0">
              <a:buNone/>
              <a:defRPr sz="1600"/>
            </a:lvl2pPr>
            <a:lvl3pPr marL="432000" indent="0">
              <a:buNone/>
              <a:defRPr sz="1600"/>
            </a:lvl3pPr>
            <a:lvl4pPr marL="0" indent="0">
              <a:buNone/>
              <a:defRPr sz="1600"/>
            </a:lvl4pPr>
            <a:lvl5pPr marL="432000" indent="0">
              <a:buNone/>
              <a:defRPr sz="1600"/>
            </a:lvl5pPr>
          </a:lstStyle>
          <a:p>
            <a:pPr lvl="0"/>
            <a:r>
              <a:rPr lang="en-US"/>
              <a:t>Optional chapter heading </a:t>
            </a:r>
          </a:p>
        </p:txBody>
      </p:sp>
      <p:cxnSp>
        <p:nvCxnSpPr>
          <p:cNvPr id="20" name="Straight Connector 19">
            <a:extLst>
              <a:ext uri="{FF2B5EF4-FFF2-40B4-BE49-F238E27FC236}">
                <a16:creationId xmlns:a16="http://schemas.microsoft.com/office/drawing/2014/main" id="{37768CFC-6AEF-D744-A23B-B3F7B1CC16C5}"/>
              </a:ext>
              <a:ext uri="{C183D7F6-B498-43B3-948B-1728B52AA6E4}">
                <adec:decorative xmlns:adec="http://schemas.microsoft.com/office/drawing/2017/decorative" val="1"/>
              </a:ext>
            </a:extLst>
          </p:cNvPr>
          <p:cNvCxnSpPr>
            <a:cxnSpLocks/>
          </p:cNvCxnSpPr>
          <p:nvPr userDrawn="1"/>
        </p:nvCxnSpPr>
        <p:spPr>
          <a:xfrm>
            <a:off x="479426" y="6097460"/>
            <a:ext cx="11233149" cy="0"/>
          </a:xfrm>
          <a:prstGeom prst="line">
            <a:avLst/>
          </a:prstGeom>
          <a:ln w="3175">
            <a:solidFill>
              <a:schemeClr val="tx1">
                <a:lumMod val="95000"/>
                <a:lumOff val="5000"/>
              </a:schemeClr>
            </a:solidFill>
            <a:round/>
          </a:ln>
          <a:effectLst/>
        </p:spPr>
        <p:style>
          <a:lnRef idx="2">
            <a:schemeClr val="accent1"/>
          </a:lnRef>
          <a:fillRef idx="0">
            <a:schemeClr val="accent1"/>
          </a:fillRef>
          <a:effectRef idx="1">
            <a:schemeClr val="accent1"/>
          </a:effectRef>
          <a:fontRef idx="minor">
            <a:schemeClr val="tx1"/>
          </a:fontRef>
        </p:style>
      </p:cxnSp>
      <p:pic>
        <p:nvPicPr>
          <p:cNvPr id="21" name="Logo" descr="UAL Logo Black">
            <a:extLst>
              <a:ext uri="{FF2B5EF4-FFF2-40B4-BE49-F238E27FC236}">
                <a16:creationId xmlns:a16="http://schemas.microsoft.com/office/drawing/2014/main" id="{565EDE85-0F86-2143-AD89-1533A6A793CC}"/>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r="48025"/>
          <a:stretch/>
        </p:blipFill>
        <p:spPr>
          <a:xfrm>
            <a:off x="462898" y="6170212"/>
            <a:ext cx="867454" cy="456367"/>
          </a:xfrm>
          <a:prstGeom prst="rect">
            <a:avLst/>
          </a:prstGeom>
        </p:spPr>
      </p:pic>
      <p:sp>
        <p:nvSpPr>
          <p:cNvPr id="10" name="Slide Number Placeholder 5">
            <a:extLst>
              <a:ext uri="{FF2B5EF4-FFF2-40B4-BE49-F238E27FC236}">
                <a16:creationId xmlns:a16="http://schemas.microsoft.com/office/drawing/2014/main" id="{D93710B7-7EB9-FA45-A0FE-45B364844F30}"/>
              </a:ext>
            </a:extLst>
          </p:cNvPr>
          <p:cNvSpPr>
            <a:spLocks noGrp="1"/>
          </p:cNvSpPr>
          <p:nvPr>
            <p:ph type="sldNum" sz="quarter" idx="4"/>
          </p:nvPr>
        </p:nvSpPr>
        <p:spPr>
          <a:xfrm>
            <a:off x="11297920" y="6356351"/>
            <a:ext cx="414080" cy="365125"/>
          </a:xfrm>
          <a:prstGeom prst="rect">
            <a:avLst/>
          </a:prstGeom>
        </p:spPr>
        <p:txBody>
          <a:bodyPr vert="horz" lIns="0" tIns="0" rIns="0" bIns="0" rtlCol="0" anchor="ctr"/>
          <a:lstStyle>
            <a:lvl1pPr algn="r">
              <a:defRPr sz="1200">
                <a:solidFill>
                  <a:schemeClr val="tx1"/>
                </a:solidFill>
              </a:defRPr>
            </a:lvl1pPr>
          </a:lstStyle>
          <a:p>
            <a:fld id="{2CC19541-5F6E-2C4C-BF21-196C1C8E2E31}" type="slidenum">
              <a:rPr lang="en-GB" smtClean="0"/>
              <a:pPr/>
              <a:t>‹#›</a:t>
            </a:fld>
            <a:r>
              <a:rPr lang="en-GB"/>
              <a:t> </a:t>
            </a:r>
          </a:p>
        </p:txBody>
      </p:sp>
      <p:sp>
        <p:nvSpPr>
          <p:cNvPr id="12" name="Footer Placeholder 4">
            <a:extLst>
              <a:ext uri="{FF2B5EF4-FFF2-40B4-BE49-F238E27FC236}">
                <a16:creationId xmlns:a16="http://schemas.microsoft.com/office/drawing/2014/main" id="{F244053C-E493-6C4D-9CEF-16DB2081F03D}"/>
              </a:ext>
            </a:extLst>
          </p:cNvPr>
          <p:cNvSpPr>
            <a:spLocks noGrp="1"/>
          </p:cNvSpPr>
          <p:nvPr>
            <p:ph type="ftr" sz="quarter" idx="3"/>
          </p:nvPr>
        </p:nvSpPr>
        <p:spPr>
          <a:xfrm>
            <a:off x="3324224" y="6356351"/>
            <a:ext cx="7973696" cy="365125"/>
          </a:xfrm>
          <a:prstGeom prst="rect">
            <a:avLst/>
          </a:prstGeom>
        </p:spPr>
        <p:txBody>
          <a:bodyPr vert="horz" lIns="0" tIns="0" rIns="0" bIns="0" rtlCol="0" anchor="ctr"/>
          <a:lstStyle>
            <a:lvl1pPr algn="l">
              <a:defRPr sz="1200">
                <a:solidFill>
                  <a:schemeClr val="tx1"/>
                </a:solidFill>
              </a:defRPr>
            </a:lvl1pPr>
          </a:lstStyle>
          <a:p>
            <a:pPr algn="r"/>
            <a:r>
              <a:rPr lang="en-GB"/>
              <a:t>Collaborative Unit - MA Photography courses: Archive session 1 - Intro to archival theory and ASCC collections​</a:t>
            </a:r>
          </a:p>
        </p:txBody>
      </p:sp>
    </p:spTree>
    <p:extLst>
      <p:ext uri="{BB962C8B-B14F-4D97-AF65-F5344CB8AC3E}">
        <p14:creationId xmlns:p14="http://schemas.microsoft.com/office/powerpoint/2010/main" val="554224333"/>
      </p:ext>
    </p:extLst>
  </p:cSld>
  <p:clrMapOvr>
    <a:masterClrMapping/>
  </p:clrMapOvr>
  <p:hf hdr="0" dt="0"/>
  <p:extLst>
    <p:ext uri="{DCECCB84-F9BA-43D5-87BE-67443E8EF086}">
      <p15:sldGuideLst xmlns:p15="http://schemas.microsoft.com/office/powerpoint/2012/main">
        <p15:guide id="1" orient="horz" pos="2160"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ext two column">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1AA3A0A6-2360-E749-813F-4C2BB76956BA}"/>
              </a:ext>
            </a:extLst>
          </p:cNvPr>
          <p:cNvSpPr>
            <a:spLocks noGrp="1"/>
          </p:cNvSpPr>
          <p:nvPr>
            <p:ph type="body" sz="quarter" idx="15"/>
          </p:nvPr>
        </p:nvSpPr>
        <p:spPr>
          <a:xfrm>
            <a:off x="479426" y="1592263"/>
            <a:ext cx="11232573" cy="4357686"/>
          </a:xfrm>
        </p:spPr>
        <p:txBody>
          <a:bodyPr numCol="2" spcCol="720000"/>
          <a:lstStyle>
            <a:lvl1pPr>
              <a:defRPr/>
            </a:lvl1pPr>
            <a:lvl2pPr>
              <a:defRPr/>
            </a:lvl2pPr>
            <a:lvl3pPr>
              <a:defRPr/>
            </a:lvl3pPr>
            <a:lvl4pPr>
              <a:defRPr/>
            </a:lvl4pPr>
            <a:lvl5pPr>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14" name="Logo" descr="UAL Logo Black">
            <a:extLst>
              <a:ext uri="{FF2B5EF4-FFF2-40B4-BE49-F238E27FC236}">
                <a16:creationId xmlns:a16="http://schemas.microsoft.com/office/drawing/2014/main" id="{66794262-2DF4-C04A-8D7B-C6A41ABA8873}"/>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r="48025"/>
          <a:stretch/>
        </p:blipFill>
        <p:spPr>
          <a:xfrm>
            <a:off x="462898" y="6170212"/>
            <a:ext cx="867454" cy="456367"/>
          </a:xfrm>
          <a:prstGeom prst="rect">
            <a:avLst/>
          </a:prstGeom>
        </p:spPr>
      </p:pic>
      <p:sp>
        <p:nvSpPr>
          <p:cNvPr id="16" name="Title 1">
            <a:extLst>
              <a:ext uri="{FF2B5EF4-FFF2-40B4-BE49-F238E27FC236}">
                <a16:creationId xmlns:a16="http://schemas.microsoft.com/office/drawing/2014/main" id="{0380B404-1F62-4A41-813F-C9C69982E6F1}"/>
              </a:ext>
            </a:extLst>
          </p:cNvPr>
          <p:cNvSpPr>
            <a:spLocks noGrp="1"/>
          </p:cNvSpPr>
          <p:nvPr>
            <p:ph type="ctrTitle" hasCustomPrompt="1"/>
          </p:nvPr>
        </p:nvSpPr>
        <p:spPr>
          <a:xfrm>
            <a:off x="480575" y="479699"/>
            <a:ext cx="11232000" cy="720000"/>
          </a:xfrm>
        </p:spPr>
        <p:txBody>
          <a:bodyPr anchor="b" anchorCtr="0"/>
          <a:lstStyle>
            <a:lvl1pPr algn="l">
              <a:defRPr sz="3800">
                <a:solidFill>
                  <a:schemeClr val="tx1"/>
                </a:solidFill>
              </a:defRPr>
            </a:lvl1pPr>
          </a:lstStyle>
          <a:p>
            <a:r>
              <a:rPr lang="en-GB" noProof="0"/>
              <a:t>Add Title</a:t>
            </a:r>
          </a:p>
        </p:txBody>
      </p:sp>
      <p:sp>
        <p:nvSpPr>
          <p:cNvPr id="19" name="Text Placeholder 4">
            <a:extLst>
              <a:ext uri="{FF2B5EF4-FFF2-40B4-BE49-F238E27FC236}">
                <a16:creationId xmlns:a16="http://schemas.microsoft.com/office/drawing/2014/main" id="{24C29ADA-2C74-8848-9D73-1968630AA92F}"/>
              </a:ext>
            </a:extLst>
          </p:cNvPr>
          <p:cNvSpPr>
            <a:spLocks noGrp="1"/>
          </p:cNvSpPr>
          <p:nvPr>
            <p:ph type="body" sz="quarter" idx="13" hasCustomPrompt="1"/>
          </p:nvPr>
        </p:nvSpPr>
        <p:spPr>
          <a:xfrm>
            <a:off x="480000" y="226294"/>
            <a:ext cx="11233150" cy="280988"/>
          </a:xfrm>
        </p:spPr>
        <p:txBody>
          <a:bodyPr/>
          <a:lstStyle>
            <a:lvl1pPr marL="0" indent="0">
              <a:buNone/>
              <a:defRPr sz="1400" b="1"/>
            </a:lvl1pPr>
            <a:lvl2pPr marL="432000" indent="0">
              <a:buNone/>
              <a:defRPr sz="1600"/>
            </a:lvl2pPr>
            <a:lvl3pPr marL="432000" indent="0">
              <a:buNone/>
              <a:defRPr sz="1600"/>
            </a:lvl3pPr>
            <a:lvl4pPr marL="0" indent="0">
              <a:buNone/>
              <a:defRPr sz="1600"/>
            </a:lvl4pPr>
            <a:lvl5pPr marL="432000" indent="0">
              <a:buNone/>
              <a:defRPr sz="1600"/>
            </a:lvl5pPr>
          </a:lstStyle>
          <a:p>
            <a:pPr lvl="0"/>
            <a:r>
              <a:rPr lang="en-US"/>
              <a:t>Optional chapter heading </a:t>
            </a:r>
          </a:p>
        </p:txBody>
      </p:sp>
      <p:cxnSp>
        <p:nvCxnSpPr>
          <p:cNvPr id="12" name="Straight Connector 11">
            <a:extLst>
              <a:ext uri="{FF2B5EF4-FFF2-40B4-BE49-F238E27FC236}">
                <a16:creationId xmlns:a16="http://schemas.microsoft.com/office/drawing/2014/main" id="{EA99F18A-DC93-8D43-B5EA-B3DEB27CA050}"/>
              </a:ext>
              <a:ext uri="{C183D7F6-B498-43B3-948B-1728B52AA6E4}">
                <adec:decorative xmlns:adec="http://schemas.microsoft.com/office/drawing/2017/decorative" val="1"/>
              </a:ext>
            </a:extLst>
          </p:cNvPr>
          <p:cNvCxnSpPr>
            <a:cxnSpLocks/>
          </p:cNvCxnSpPr>
          <p:nvPr userDrawn="1"/>
        </p:nvCxnSpPr>
        <p:spPr>
          <a:xfrm>
            <a:off x="479426" y="6097460"/>
            <a:ext cx="11233149" cy="0"/>
          </a:xfrm>
          <a:prstGeom prst="line">
            <a:avLst/>
          </a:prstGeom>
          <a:ln w="3175">
            <a:solidFill>
              <a:schemeClr val="tx1">
                <a:lumMod val="95000"/>
                <a:lumOff val="5000"/>
              </a:schemeClr>
            </a:solidFill>
            <a:round/>
          </a:ln>
          <a:effectLst/>
        </p:spPr>
        <p:style>
          <a:lnRef idx="2">
            <a:schemeClr val="accent1"/>
          </a:lnRef>
          <a:fillRef idx="0">
            <a:schemeClr val="accent1"/>
          </a:fillRef>
          <a:effectRef idx="1">
            <a:schemeClr val="accent1"/>
          </a:effectRef>
          <a:fontRef idx="minor">
            <a:schemeClr val="tx1"/>
          </a:fontRef>
        </p:style>
      </p:cxnSp>
      <p:sp>
        <p:nvSpPr>
          <p:cNvPr id="13" name="Slide Number Placeholder 5">
            <a:extLst>
              <a:ext uri="{FF2B5EF4-FFF2-40B4-BE49-F238E27FC236}">
                <a16:creationId xmlns:a16="http://schemas.microsoft.com/office/drawing/2014/main" id="{6F507F58-E567-5F48-A2BB-D93CE6CA19D6}"/>
              </a:ext>
            </a:extLst>
          </p:cNvPr>
          <p:cNvSpPr>
            <a:spLocks noGrp="1"/>
          </p:cNvSpPr>
          <p:nvPr>
            <p:ph type="sldNum" sz="quarter" idx="4"/>
          </p:nvPr>
        </p:nvSpPr>
        <p:spPr>
          <a:xfrm>
            <a:off x="11297920" y="6356351"/>
            <a:ext cx="414080" cy="365125"/>
          </a:xfrm>
          <a:prstGeom prst="rect">
            <a:avLst/>
          </a:prstGeom>
        </p:spPr>
        <p:txBody>
          <a:bodyPr vert="horz" lIns="0" tIns="0" rIns="0" bIns="0" rtlCol="0" anchor="ctr"/>
          <a:lstStyle>
            <a:lvl1pPr algn="r">
              <a:defRPr sz="1200">
                <a:solidFill>
                  <a:schemeClr val="tx1"/>
                </a:solidFill>
              </a:defRPr>
            </a:lvl1pPr>
          </a:lstStyle>
          <a:p>
            <a:fld id="{2CC19541-5F6E-2C4C-BF21-196C1C8E2E31}" type="slidenum">
              <a:rPr lang="en-GB" smtClean="0"/>
              <a:pPr/>
              <a:t>‹#›</a:t>
            </a:fld>
            <a:r>
              <a:rPr lang="en-GB"/>
              <a:t> </a:t>
            </a:r>
          </a:p>
        </p:txBody>
      </p:sp>
      <p:sp>
        <p:nvSpPr>
          <p:cNvPr id="18" name="Footer Placeholder 4">
            <a:extLst>
              <a:ext uri="{FF2B5EF4-FFF2-40B4-BE49-F238E27FC236}">
                <a16:creationId xmlns:a16="http://schemas.microsoft.com/office/drawing/2014/main" id="{6999A4BE-B528-B04B-85B9-C6C54914FB1F}"/>
              </a:ext>
            </a:extLst>
          </p:cNvPr>
          <p:cNvSpPr>
            <a:spLocks noGrp="1"/>
          </p:cNvSpPr>
          <p:nvPr>
            <p:ph type="ftr" sz="quarter" idx="3"/>
          </p:nvPr>
        </p:nvSpPr>
        <p:spPr>
          <a:xfrm>
            <a:off x="3324224" y="6356351"/>
            <a:ext cx="7973696" cy="365125"/>
          </a:xfrm>
          <a:prstGeom prst="rect">
            <a:avLst/>
          </a:prstGeom>
        </p:spPr>
        <p:txBody>
          <a:bodyPr vert="horz" lIns="0" tIns="0" rIns="0" bIns="0" rtlCol="0" anchor="ctr"/>
          <a:lstStyle>
            <a:lvl1pPr algn="l">
              <a:defRPr sz="1200">
                <a:solidFill>
                  <a:schemeClr val="tx1"/>
                </a:solidFill>
              </a:defRPr>
            </a:lvl1pPr>
          </a:lstStyle>
          <a:p>
            <a:pPr algn="r"/>
            <a:r>
              <a:rPr lang="en-GB"/>
              <a:t>Collaborative Unit - MA Photography courses: Archive session 1 - Intro to archival theory and ASCC collections​</a:t>
            </a:r>
          </a:p>
        </p:txBody>
      </p:sp>
    </p:spTree>
    <p:extLst>
      <p:ext uri="{BB962C8B-B14F-4D97-AF65-F5344CB8AC3E}">
        <p14:creationId xmlns:p14="http://schemas.microsoft.com/office/powerpoint/2010/main" val="1258798727"/>
      </p:ext>
    </p:extLst>
  </p:cSld>
  <p:clrMapOvr>
    <a:masterClrMapping/>
  </p:clrMapOvr>
  <p:hf hdr="0" dt="0"/>
  <p:extLst>
    <p:ext uri="{DCECCB84-F9BA-43D5-87BE-67443E8EF086}">
      <p15:sldGuideLst xmlns:p15="http://schemas.microsoft.com/office/powerpoint/2012/main">
        <p15:guide id="1" orient="horz" pos="2160" userDrawn="1">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ext three column">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1AA3A0A6-2360-E749-813F-4C2BB76956BA}"/>
              </a:ext>
            </a:extLst>
          </p:cNvPr>
          <p:cNvSpPr>
            <a:spLocks noGrp="1"/>
          </p:cNvSpPr>
          <p:nvPr>
            <p:ph type="body" sz="quarter" idx="15"/>
          </p:nvPr>
        </p:nvSpPr>
        <p:spPr>
          <a:xfrm>
            <a:off x="479426" y="1592263"/>
            <a:ext cx="11232573" cy="4357686"/>
          </a:xfrm>
        </p:spPr>
        <p:txBody>
          <a:bodyPr numCol="3" spcCol="360000"/>
          <a:lstStyle>
            <a:lvl1pPr>
              <a:defRPr/>
            </a:lvl1pPr>
            <a:lvl2pPr>
              <a:defRPr/>
            </a:lvl2pPr>
            <a:lvl3pPr>
              <a:defRPr/>
            </a:lvl3pPr>
            <a:lvl4pPr>
              <a:defRPr/>
            </a:lvl4pPr>
            <a:lvl5pPr marL="432000" indent="0">
              <a:buNone/>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14" name="Logo" descr="UAL Logo Black">
            <a:extLst>
              <a:ext uri="{FF2B5EF4-FFF2-40B4-BE49-F238E27FC236}">
                <a16:creationId xmlns:a16="http://schemas.microsoft.com/office/drawing/2014/main" id="{66794262-2DF4-C04A-8D7B-C6A41ABA8873}"/>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r="48025"/>
          <a:stretch/>
        </p:blipFill>
        <p:spPr>
          <a:xfrm>
            <a:off x="462898" y="6170212"/>
            <a:ext cx="867454" cy="456367"/>
          </a:xfrm>
          <a:prstGeom prst="rect">
            <a:avLst/>
          </a:prstGeom>
        </p:spPr>
      </p:pic>
      <p:sp>
        <p:nvSpPr>
          <p:cNvPr id="16" name="Title 1">
            <a:extLst>
              <a:ext uri="{FF2B5EF4-FFF2-40B4-BE49-F238E27FC236}">
                <a16:creationId xmlns:a16="http://schemas.microsoft.com/office/drawing/2014/main" id="{0380B404-1F62-4A41-813F-C9C69982E6F1}"/>
              </a:ext>
            </a:extLst>
          </p:cNvPr>
          <p:cNvSpPr>
            <a:spLocks noGrp="1"/>
          </p:cNvSpPr>
          <p:nvPr>
            <p:ph type="ctrTitle" hasCustomPrompt="1"/>
          </p:nvPr>
        </p:nvSpPr>
        <p:spPr>
          <a:xfrm>
            <a:off x="480575" y="479699"/>
            <a:ext cx="11232000" cy="720000"/>
          </a:xfrm>
        </p:spPr>
        <p:txBody>
          <a:bodyPr anchor="b" anchorCtr="0"/>
          <a:lstStyle>
            <a:lvl1pPr algn="l">
              <a:defRPr sz="3800">
                <a:solidFill>
                  <a:schemeClr val="tx1"/>
                </a:solidFill>
              </a:defRPr>
            </a:lvl1pPr>
          </a:lstStyle>
          <a:p>
            <a:r>
              <a:rPr lang="en-GB" noProof="0"/>
              <a:t>Add Title</a:t>
            </a:r>
          </a:p>
        </p:txBody>
      </p:sp>
      <p:sp>
        <p:nvSpPr>
          <p:cNvPr id="19" name="Text Placeholder 4">
            <a:extLst>
              <a:ext uri="{FF2B5EF4-FFF2-40B4-BE49-F238E27FC236}">
                <a16:creationId xmlns:a16="http://schemas.microsoft.com/office/drawing/2014/main" id="{24C29ADA-2C74-8848-9D73-1968630AA92F}"/>
              </a:ext>
            </a:extLst>
          </p:cNvPr>
          <p:cNvSpPr>
            <a:spLocks noGrp="1"/>
          </p:cNvSpPr>
          <p:nvPr>
            <p:ph type="body" sz="quarter" idx="13" hasCustomPrompt="1"/>
          </p:nvPr>
        </p:nvSpPr>
        <p:spPr>
          <a:xfrm>
            <a:off x="480000" y="226294"/>
            <a:ext cx="11233150" cy="280988"/>
          </a:xfrm>
        </p:spPr>
        <p:txBody>
          <a:bodyPr/>
          <a:lstStyle>
            <a:lvl1pPr marL="0" indent="0">
              <a:buNone/>
              <a:defRPr sz="1400" b="1"/>
            </a:lvl1pPr>
            <a:lvl2pPr marL="432000" indent="0">
              <a:buNone/>
              <a:defRPr sz="1600"/>
            </a:lvl2pPr>
            <a:lvl3pPr marL="432000" indent="0">
              <a:buNone/>
              <a:defRPr sz="1600"/>
            </a:lvl3pPr>
            <a:lvl4pPr marL="0" indent="0">
              <a:buNone/>
              <a:defRPr sz="1600"/>
            </a:lvl4pPr>
            <a:lvl5pPr marL="432000" indent="0">
              <a:buNone/>
              <a:defRPr sz="1600"/>
            </a:lvl5pPr>
          </a:lstStyle>
          <a:p>
            <a:pPr lvl="0"/>
            <a:r>
              <a:rPr lang="en-US"/>
              <a:t>Optional chapter heading </a:t>
            </a:r>
          </a:p>
        </p:txBody>
      </p:sp>
      <p:cxnSp>
        <p:nvCxnSpPr>
          <p:cNvPr id="12" name="Straight Connector 11">
            <a:extLst>
              <a:ext uri="{FF2B5EF4-FFF2-40B4-BE49-F238E27FC236}">
                <a16:creationId xmlns:a16="http://schemas.microsoft.com/office/drawing/2014/main" id="{A96CFDA8-D52D-404B-9F32-67F3F898B7EE}"/>
              </a:ext>
              <a:ext uri="{C183D7F6-B498-43B3-948B-1728B52AA6E4}">
                <adec:decorative xmlns:adec="http://schemas.microsoft.com/office/drawing/2017/decorative" val="1"/>
              </a:ext>
            </a:extLst>
          </p:cNvPr>
          <p:cNvCxnSpPr>
            <a:cxnSpLocks/>
          </p:cNvCxnSpPr>
          <p:nvPr userDrawn="1"/>
        </p:nvCxnSpPr>
        <p:spPr>
          <a:xfrm>
            <a:off x="479426" y="6097460"/>
            <a:ext cx="11233149" cy="0"/>
          </a:xfrm>
          <a:prstGeom prst="line">
            <a:avLst/>
          </a:prstGeom>
          <a:ln w="3175">
            <a:solidFill>
              <a:schemeClr val="tx1">
                <a:lumMod val="95000"/>
                <a:lumOff val="5000"/>
              </a:schemeClr>
            </a:solidFill>
            <a:round/>
          </a:ln>
          <a:effectLst/>
        </p:spPr>
        <p:style>
          <a:lnRef idx="2">
            <a:schemeClr val="accent1"/>
          </a:lnRef>
          <a:fillRef idx="0">
            <a:schemeClr val="accent1"/>
          </a:fillRef>
          <a:effectRef idx="1">
            <a:schemeClr val="accent1"/>
          </a:effectRef>
          <a:fontRef idx="minor">
            <a:schemeClr val="tx1"/>
          </a:fontRef>
        </p:style>
      </p:cxnSp>
      <p:sp>
        <p:nvSpPr>
          <p:cNvPr id="13" name="Slide Number Placeholder 5">
            <a:extLst>
              <a:ext uri="{FF2B5EF4-FFF2-40B4-BE49-F238E27FC236}">
                <a16:creationId xmlns:a16="http://schemas.microsoft.com/office/drawing/2014/main" id="{029C99F5-47F2-ED4E-A070-12B5B7C3CD01}"/>
              </a:ext>
            </a:extLst>
          </p:cNvPr>
          <p:cNvSpPr>
            <a:spLocks noGrp="1"/>
          </p:cNvSpPr>
          <p:nvPr>
            <p:ph type="sldNum" sz="quarter" idx="4"/>
          </p:nvPr>
        </p:nvSpPr>
        <p:spPr>
          <a:xfrm>
            <a:off x="11297920" y="6356351"/>
            <a:ext cx="414080" cy="365125"/>
          </a:xfrm>
          <a:prstGeom prst="rect">
            <a:avLst/>
          </a:prstGeom>
        </p:spPr>
        <p:txBody>
          <a:bodyPr vert="horz" lIns="0" tIns="0" rIns="0" bIns="0" rtlCol="0" anchor="ctr"/>
          <a:lstStyle>
            <a:lvl1pPr algn="r">
              <a:defRPr sz="1200">
                <a:solidFill>
                  <a:schemeClr val="tx1"/>
                </a:solidFill>
              </a:defRPr>
            </a:lvl1pPr>
          </a:lstStyle>
          <a:p>
            <a:fld id="{2CC19541-5F6E-2C4C-BF21-196C1C8E2E31}" type="slidenum">
              <a:rPr lang="en-GB" smtClean="0"/>
              <a:pPr/>
              <a:t>‹#›</a:t>
            </a:fld>
            <a:r>
              <a:rPr lang="en-GB"/>
              <a:t> </a:t>
            </a:r>
          </a:p>
        </p:txBody>
      </p:sp>
      <p:sp>
        <p:nvSpPr>
          <p:cNvPr id="18" name="Footer Placeholder 4">
            <a:extLst>
              <a:ext uri="{FF2B5EF4-FFF2-40B4-BE49-F238E27FC236}">
                <a16:creationId xmlns:a16="http://schemas.microsoft.com/office/drawing/2014/main" id="{31CFFB53-9114-8B44-A6EB-A212D0D24CBB}"/>
              </a:ext>
            </a:extLst>
          </p:cNvPr>
          <p:cNvSpPr>
            <a:spLocks noGrp="1"/>
          </p:cNvSpPr>
          <p:nvPr>
            <p:ph type="ftr" sz="quarter" idx="3"/>
          </p:nvPr>
        </p:nvSpPr>
        <p:spPr>
          <a:xfrm>
            <a:off x="3324224" y="6356351"/>
            <a:ext cx="7973696" cy="365125"/>
          </a:xfrm>
          <a:prstGeom prst="rect">
            <a:avLst/>
          </a:prstGeom>
        </p:spPr>
        <p:txBody>
          <a:bodyPr vert="horz" lIns="0" tIns="0" rIns="0" bIns="0" rtlCol="0" anchor="ctr"/>
          <a:lstStyle>
            <a:lvl1pPr algn="l">
              <a:defRPr sz="1200">
                <a:solidFill>
                  <a:schemeClr val="tx1"/>
                </a:solidFill>
              </a:defRPr>
            </a:lvl1pPr>
          </a:lstStyle>
          <a:p>
            <a:pPr algn="r"/>
            <a:r>
              <a:rPr lang="en-GB"/>
              <a:t>Collaborative Unit - MA Photography courses: Archive session 1 - Intro to archival theory and ASCC collections​</a:t>
            </a:r>
          </a:p>
        </p:txBody>
      </p:sp>
    </p:spTree>
    <p:extLst>
      <p:ext uri="{BB962C8B-B14F-4D97-AF65-F5344CB8AC3E}">
        <p14:creationId xmlns:p14="http://schemas.microsoft.com/office/powerpoint/2010/main" val="1423970174"/>
      </p:ext>
    </p:extLst>
  </p:cSld>
  <p:clrMapOvr>
    <a:masterClrMapping/>
  </p:clrMapOvr>
  <p:hf hdr="0" dt="0"/>
  <p:extLst>
    <p:ext uri="{DCECCB84-F9BA-43D5-87BE-67443E8EF086}">
      <p15:sldGuideLst xmlns:p15="http://schemas.microsoft.com/office/powerpoint/2012/main">
        <p15:guide id="1" orient="horz" pos="2160">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ext and content">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1AA3A0A6-2360-E749-813F-4C2BB76956BA}"/>
              </a:ext>
            </a:extLst>
          </p:cNvPr>
          <p:cNvSpPr>
            <a:spLocks noGrp="1"/>
          </p:cNvSpPr>
          <p:nvPr>
            <p:ph type="body" sz="quarter" idx="15"/>
          </p:nvPr>
        </p:nvSpPr>
        <p:spPr>
          <a:xfrm>
            <a:off x="479426" y="1592263"/>
            <a:ext cx="5520573" cy="4357686"/>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8" name="Content Placeholder 11" descr="Add chart, table or image here">
            <a:extLst>
              <a:ext uri="{FF2B5EF4-FFF2-40B4-BE49-F238E27FC236}">
                <a16:creationId xmlns:a16="http://schemas.microsoft.com/office/drawing/2014/main" id="{A6E03B43-8C85-3146-B22E-4FD9A082F70A}"/>
              </a:ext>
            </a:extLst>
          </p:cNvPr>
          <p:cNvSpPr>
            <a:spLocks noGrp="1"/>
          </p:cNvSpPr>
          <p:nvPr>
            <p:ph sz="quarter" idx="16" hasCustomPrompt="1"/>
          </p:nvPr>
        </p:nvSpPr>
        <p:spPr>
          <a:xfrm>
            <a:off x="6191251" y="1592262"/>
            <a:ext cx="5520267" cy="4357687"/>
          </a:xfrm>
        </p:spPr>
        <p:txBody>
          <a:bodyPr/>
          <a:lstStyle>
            <a:lvl1pPr marL="0" indent="0">
              <a:buNone/>
              <a:defRPr sz="1600"/>
            </a:lvl1pPr>
          </a:lstStyle>
          <a:p>
            <a:pPr lvl="0"/>
            <a:r>
              <a:rPr lang="en-US"/>
              <a:t>Add chart/table/photo</a:t>
            </a:r>
            <a:endParaRPr lang="en-GB"/>
          </a:p>
        </p:txBody>
      </p:sp>
      <p:pic>
        <p:nvPicPr>
          <p:cNvPr id="14" name="Logo" descr="UAL Logo Black">
            <a:extLst>
              <a:ext uri="{FF2B5EF4-FFF2-40B4-BE49-F238E27FC236}">
                <a16:creationId xmlns:a16="http://schemas.microsoft.com/office/drawing/2014/main" id="{4155C6A9-3B61-AD46-82C6-D6E49C910A0D}"/>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r="48025"/>
          <a:stretch/>
        </p:blipFill>
        <p:spPr>
          <a:xfrm>
            <a:off x="462898" y="6170212"/>
            <a:ext cx="867454" cy="456367"/>
          </a:xfrm>
          <a:prstGeom prst="rect">
            <a:avLst/>
          </a:prstGeom>
        </p:spPr>
      </p:pic>
      <p:sp>
        <p:nvSpPr>
          <p:cNvPr id="15" name="Title 1">
            <a:extLst>
              <a:ext uri="{FF2B5EF4-FFF2-40B4-BE49-F238E27FC236}">
                <a16:creationId xmlns:a16="http://schemas.microsoft.com/office/drawing/2014/main" id="{75BF9F6A-185E-D049-AB08-15D7583E12A2}"/>
              </a:ext>
            </a:extLst>
          </p:cNvPr>
          <p:cNvSpPr>
            <a:spLocks noGrp="1"/>
          </p:cNvSpPr>
          <p:nvPr>
            <p:ph type="ctrTitle" hasCustomPrompt="1"/>
          </p:nvPr>
        </p:nvSpPr>
        <p:spPr>
          <a:xfrm>
            <a:off x="480575" y="479699"/>
            <a:ext cx="11232000" cy="720000"/>
          </a:xfrm>
        </p:spPr>
        <p:txBody>
          <a:bodyPr anchor="b" anchorCtr="0"/>
          <a:lstStyle>
            <a:lvl1pPr algn="l">
              <a:defRPr sz="3800">
                <a:solidFill>
                  <a:schemeClr val="tx1"/>
                </a:solidFill>
              </a:defRPr>
            </a:lvl1pPr>
          </a:lstStyle>
          <a:p>
            <a:r>
              <a:rPr lang="en-GB" noProof="0"/>
              <a:t>Add Title</a:t>
            </a:r>
          </a:p>
        </p:txBody>
      </p:sp>
      <p:sp>
        <p:nvSpPr>
          <p:cNvPr id="16" name="Text Placeholder 4">
            <a:extLst>
              <a:ext uri="{FF2B5EF4-FFF2-40B4-BE49-F238E27FC236}">
                <a16:creationId xmlns:a16="http://schemas.microsoft.com/office/drawing/2014/main" id="{68EFA127-AF66-DF47-AE0A-5AE59DEEA3CA}"/>
              </a:ext>
            </a:extLst>
          </p:cNvPr>
          <p:cNvSpPr>
            <a:spLocks noGrp="1"/>
          </p:cNvSpPr>
          <p:nvPr>
            <p:ph type="body" sz="quarter" idx="13" hasCustomPrompt="1"/>
          </p:nvPr>
        </p:nvSpPr>
        <p:spPr>
          <a:xfrm>
            <a:off x="480000" y="226294"/>
            <a:ext cx="11233150" cy="280988"/>
          </a:xfrm>
        </p:spPr>
        <p:txBody>
          <a:bodyPr/>
          <a:lstStyle>
            <a:lvl1pPr marL="0" indent="0">
              <a:buNone/>
              <a:defRPr sz="1400" b="1"/>
            </a:lvl1pPr>
            <a:lvl2pPr marL="432000" indent="0">
              <a:buNone/>
              <a:defRPr sz="1600"/>
            </a:lvl2pPr>
            <a:lvl3pPr marL="432000" indent="0">
              <a:buNone/>
              <a:defRPr sz="1600"/>
            </a:lvl3pPr>
            <a:lvl4pPr marL="0" indent="0">
              <a:buNone/>
              <a:defRPr sz="1600"/>
            </a:lvl4pPr>
            <a:lvl5pPr marL="432000" indent="0">
              <a:buNone/>
              <a:defRPr sz="1600"/>
            </a:lvl5pPr>
          </a:lstStyle>
          <a:p>
            <a:pPr lvl="0"/>
            <a:r>
              <a:rPr lang="en-US"/>
              <a:t>Optional chapter heading </a:t>
            </a:r>
          </a:p>
        </p:txBody>
      </p:sp>
      <p:cxnSp>
        <p:nvCxnSpPr>
          <p:cNvPr id="12" name="Straight Connector 11">
            <a:extLst>
              <a:ext uri="{FF2B5EF4-FFF2-40B4-BE49-F238E27FC236}">
                <a16:creationId xmlns:a16="http://schemas.microsoft.com/office/drawing/2014/main" id="{26DD6696-3FA5-8E4E-B7A1-26C67A1C974F}"/>
              </a:ext>
              <a:ext uri="{C183D7F6-B498-43B3-948B-1728B52AA6E4}">
                <adec:decorative xmlns:adec="http://schemas.microsoft.com/office/drawing/2017/decorative" val="1"/>
              </a:ext>
            </a:extLst>
          </p:cNvPr>
          <p:cNvCxnSpPr>
            <a:cxnSpLocks/>
          </p:cNvCxnSpPr>
          <p:nvPr userDrawn="1"/>
        </p:nvCxnSpPr>
        <p:spPr>
          <a:xfrm>
            <a:off x="479426" y="6097460"/>
            <a:ext cx="11233149" cy="0"/>
          </a:xfrm>
          <a:prstGeom prst="line">
            <a:avLst/>
          </a:prstGeom>
          <a:ln w="3175">
            <a:solidFill>
              <a:schemeClr val="tx1">
                <a:lumMod val="95000"/>
                <a:lumOff val="5000"/>
              </a:schemeClr>
            </a:solidFill>
            <a:round/>
          </a:ln>
          <a:effectLst/>
        </p:spPr>
        <p:style>
          <a:lnRef idx="2">
            <a:schemeClr val="accent1"/>
          </a:lnRef>
          <a:fillRef idx="0">
            <a:schemeClr val="accent1"/>
          </a:fillRef>
          <a:effectRef idx="1">
            <a:schemeClr val="accent1"/>
          </a:effectRef>
          <a:fontRef idx="minor">
            <a:schemeClr val="tx1"/>
          </a:fontRef>
        </p:style>
      </p:cxnSp>
      <p:sp>
        <p:nvSpPr>
          <p:cNvPr id="13" name="Slide Number Placeholder 5">
            <a:extLst>
              <a:ext uri="{FF2B5EF4-FFF2-40B4-BE49-F238E27FC236}">
                <a16:creationId xmlns:a16="http://schemas.microsoft.com/office/drawing/2014/main" id="{58FE6DA1-D5C2-9742-9034-655CED407756}"/>
              </a:ext>
            </a:extLst>
          </p:cNvPr>
          <p:cNvSpPr>
            <a:spLocks noGrp="1"/>
          </p:cNvSpPr>
          <p:nvPr>
            <p:ph type="sldNum" sz="quarter" idx="4"/>
          </p:nvPr>
        </p:nvSpPr>
        <p:spPr>
          <a:xfrm>
            <a:off x="11297920" y="6356351"/>
            <a:ext cx="414080" cy="365125"/>
          </a:xfrm>
          <a:prstGeom prst="rect">
            <a:avLst/>
          </a:prstGeom>
        </p:spPr>
        <p:txBody>
          <a:bodyPr vert="horz" lIns="0" tIns="0" rIns="0" bIns="0" rtlCol="0" anchor="ctr"/>
          <a:lstStyle>
            <a:lvl1pPr algn="r">
              <a:defRPr sz="1200">
                <a:solidFill>
                  <a:schemeClr val="tx1"/>
                </a:solidFill>
              </a:defRPr>
            </a:lvl1pPr>
          </a:lstStyle>
          <a:p>
            <a:fld id="{2CC19541-5F6E-2C4C-BF21-196C1C8E2E31}" type="slidenum">
              <a:rPr lang="en-GB" smtClean="0"/>
              <a:pPr/>
              <a:t>‹#›</a:t>
            </a:fld>
            <a:r>
              <a:rPr lang="en-GB"/>
              <a:t> </a:t>
            </a:r>
          </a:p>
        </p:txBody>
      </p:sp>
      <p:sp>
        <p:nvSpPr>
          <p:cNvPr id="19" name="Footer Placeholder 4">
            <a:extLst>
              <a:ext uri="{FF2B5EF4-FFF2-40B4-BE49-F238E27FC236}">
                <a16:creationId xmlns:a16="http://schemas.microsoft.com/office/drawing/2014/main" id="{0C3FEA33-AC9B-6043-9DDD-CE162D572A6B}"/>
              </a:ext>
            </a:extLst>
          </p:cNvPr>
          <p:cNvSpPr>
            <a:spLocks noGrp="1"/>
          </p:cNvSpPr>
          <p:nvPr>
            <p:ph type="ftr" sz="quarter" idx="3"/>
          </p:nvPr>
        </p:nvSpPr>
        <p:spPr>
          <a:xfrm>
            <a:off x="3324224" y="6356351"/>
            <a:ext cx="7973696" cy="365125"/>
          </a:xfrm>
          <a:prstGeom prst="rect">
            <a:avLst/>
          </a:prstGeom>
        </p:spPr>
        <p:txBody>
          <a:bodyPr vert="horz" lIns="0" tIns="0" rIns="0" bIns="0" rtlCol="0" anchor="ctr"/>
          <a:lstStyle>
            <a:lvl1pPr algn="l">
              <a:defRPr sz="1200">
                <a:solidFill>
                  <a:schemeClr val="tx1"/>
                </a:solidFill>
              </a:defRPr>
            </a:lvl1pPr>
          </a:lstStyle>
          <a:p>
            <a:pPr algn="r"/>
            <a:r>
              <a:rPr lang="en-GB"/>
              <a:t>Collaborative Unit - MA Photography courses: Archive session 1 - Intro to archival theory and ASCC collections​</a:t>
            </a:r>
          </a:p>
        </p:txBody>
      </p:sp>
    </p:spTree>
    <p:extLst>
      <p:ext uri="{BB962C8B-B14F-4D97-AF65-F5344CB8AC3E}">
        <p14:creationId xmlns:p14="http://schemas.microsoft.com/office/powerpoint/2010/main" val="456931914"/>
      </p:ext>
    </p:extLst>
  </p:cSld>
  <p:clrMapOvr>
    <a:masterClrMapping/>
  </p:clrMapOvr>
  <p:hf hdr="0" dt="0"/>
  <p:extLst>
    <p:ext uri="{DCECCB84-F9BA-43D5-87BE-67443E8EF086}">
      <p15:sldGuideLst xmlns:p15="http://schemas.microsoft.com/office/powerpoint/2012/main">
        <p15:guide id="1" orient="horz" pos="2160" userDrawn="1">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ext and two images">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1AA3A0A6-2360-E749-813F-4C2BB76956BA}"/>
              </a:ext>
            </a:extLst>
          </p:cNvPr>
          <p:cNvSpPr>
            <a:spLocks noGrp="1"/>
          </p:cNvSpPr>
          <p:nvPr>
            <p:ph type="body" sz="quarter" idx="15"/>
          </p:nvPr>
        </p:nvSpPr>
        <p:spPr>
          <a:xfrm>
            <a:off x="479998" y="1602535"/>
            <a:ext cx="6479602" cy="4347415"/>
          </a:xfrm>
        </p:spPr>
        <p:txBody>
          <a:bodyPr/>
          <a:lstStyle>
            <a:lvl1pPr>
              <a:defRPr sz="2400"/>
            </a:lvl1pPr>
            <a:lvl2pPr>
              <a:defRPr sz="2400"/>
            </a:lvl2pPr>
            <a:lvl3pPr>
              <a:defRPr sz="2400"/>
            </a:lvl3pPr>
            <a:lvl4pPr>
              <a:defRPr sz="2400"/>
            </a:lvl4pPr>
            <a:lvl5pPr>
              <a:defRPr sz="240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5" name="Picture Placeholder 3" descr="Add image here"/>
          <p:cNvSpPr>
            <a:spLocks noGrp="1"/>
          </p:cNvSpPr>
          <p:nvPr>
            <p:ph type="pic" sz="quarter" idx="10"/>
          </p:nvPr>
        </p:nvSpPr>
        <p:spPr>
          <a:xfrm>
            <a:off x="8075613" y="1602536"/>
            <a:ext cx="3636387" cy="2088000"/>
          </a:xfrm>
          <a:prstGeom prst="rect">
            <a:avLst/>
          </a:prstGeom>
        </p:spPr>
        <p:txBody>
          <a:bodyPr anchor="t" anchorCtr="0"/>
          <a:lstStyle>
            <a:lvl1pPr marL="0" indent="0" algn="ctr">
              <a:buNone/>
              <a:defRPr sz="1600">
                <a:solidFill>
                  <a:schemeClr val="tx1"/>
                </a:solidFill>
              </a:defRPr>
            </a:lvl1pPr>
          </a:lstStyle>
          <a:p>
            <a:r>
              <a:rPr lang="en-US"/>
              <a:t>Click icon to add picture</a:t>
            </a:r>
            <a:endParaRPr lang="en-GB"/>
          </a:p>
        </p:txBody>
      </p:sp>
      <p:sp>
        <p:nvSpPr>
          <p:cNvPr id="18" name="Picture Placeholder 3" descr="Add image here or remove placeholder box if not required">
            <a:extLst>
              <a:ext uri="{FF2B5EF4-FFF2-40B4-BE49-F238E27FC236}">
                <a16:creationId xmlns:a16="http://schemas.microsoft.com/office/drawing/2014/main" id="{856F6CC8-311C-B64C-8916-5A1222AAACF9}"/>
              </a:ext>
            </a:extLst>
          </p:cNvPr>
          <p:cNvSpPr>
            <a:spLocks noGrp="1"/>
          </p:cNvSpPr>
          <p:nvPr>
            <p:ph type="pic" sz="quarter" idx="16"/>
          </p:nvPr>
        </p:nvSpPr>
        <p:spPr>
          <a:xfrm>
            <a:off x="8075613" y="3843729"/>
            <a:ext cx="3636000" cy="2088000"/>
          </a:xfrm>
          <a:prstGeom prst="rect">
            <a:avLst/>
          </a:prstGeom>
        </p:spPr>
        <p:txBody>
          <a:bodyPr anchor="t" anchorCtr="0"/>
          <a:lstStyle>
            <a:lvl1pPr marL="0" indent="0" algn="ctr">
              <a:buNone/>
              <a:defRPr sz="1600">
                <a:solidFill>
                  <a:schemeClr val="tx1"/>
                </a:solidFill>
              </a:defRPr>
            </a:lvl1pPr>
          </a:lstStyle>
          <a:p>
            <a:r>
              <a:rPr lang="en-US"/>
              <a:t>Click icon to add picture</a:t>
            </a:r>
            <a:endParaRPr lang="en-GB"/>
          </a:p>
        </p:txBody>
      </p:sp>
      <p:pic>
        <p:nvPicPr>
          <p:cNvPr id="16" name="Logo" descr="UAL Logo Black">
            <a:extLst>
              <a:ext uri="{FF2B5EF4-FFF2-40B4-BE49-F238E27FC236}">
                <a16:creationId xmlns:a16="http://schemas.microsoft.com/office/drawing/2014/main" id="{725E32CE-9DAF-8843-B91B-5FF1BEC40A9D}"/>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r="48025"/>
          <a:stretch/>
        </p:blipFill>
        <p:spPr>
          <a:xfrm>
            <a:off x="462898" y="6170212"/>
            <a:ext cx="867454" cy="456367"/>
          </a:xfrm>
          <a:prstGeom prst="rect">
            <a:avLst/>
          </a:prstGeom>
        </p:spPr>
      </p:pic>
      <p:sp>
        <p:nvSpPr>
          <p:cNvPr id="20" name="Title 1">
            <a:extLst>
              <a:ext uri="{FF2B5EF4-FFF2-40B4-BE49-F238E27FC236}">
                <a16:creationId xmlns:a16="http://schemas.microsoft.com/office/drawing/2014/main" id="{2F15A368-1733-764C-B16B-70BDFCDA4CD0}"/>
              </a:ext>
            </a:extLst>
          </p:cNvPr>
          <p:cNvSpPr>
            <a:spLocks noGrp="1"/>
          </p:cNvSpPr>
          <p:nvPr>
            <p:ph type="ctrTitle" hasCustomPrompt="1"/>
          </p:nvPr>
        </p:nvSpPr>
        <p:spPr>
          <a:xfrm>
            <a:off x="480575" y="479699"/>
            <a:ext cx="11232000" cy="720000"/>
          </a:xfrm>
        </p:spPr>
        <p:txBody>
          <a:bodyPr anchor="b" anchorCtr="0"/>
          <a:lstStyle>
            <a:lvl1pPr algn="l">
              <a:defRPr sz="3800">
                <a:solidFill>
                  <a:schemeClr val="tx1"/>
                </a:solidFill>
              </a:defRPr>
            </a:lvl1pPr>
          </a:lstStyle>
          <a:p>
            <a:r>
              <a:rPr lang="en-GB" noProof="0"/>
              <a:t>Add Title</a:t>
            </a:r>
          </a:p>
        </p:txBody>
      </p:sp>
      <p:sp>
        <p:nvSpPr>
          <p:cNvPr id="21" name="Text Placeholder 4">
            <a:extLst>
              <a:ext uri="{FF2B5EF4-FFF2-40B4-BE49-F238E27FC236}">
                <a16:creationId xmlns:a16="http://schemas.microsoft.com/office/drawing/2014/main" id="{DE77F893-67C0-CE4F-A59D-E2C0A7A456E9}"/>
              </a:ext>
            </a:extLst>
          </p:cNvPr>
          <p:cNvSpPr>
            <a:spLocks noGrp="1"/>
          </p:cNvSpPr>
          <p:nvPr>
            <p:ph type="body" sz="quarter" idx="13" hasCustomPrompt="1"/>
          </p:nvPr>
        </p:nvSpPr>
        <p:spPr>
          <a:xfrm>
            <a:off x="480000" y="226294"/>
            <a:ext cx="11233150" cy="280988"/>
          </a:xfrm>
        </p:spPr>
        <p:txBody>
          <a:bodyPr/>
          <a:lstStyle>
            <a:lvl1pPr marL="0" indent="0">
              <a:buNone/>
              <a:defRPr sz="1400" b="1"/>
            </a:lvl1pPr>
            <a:lvl2pPr marL="432000" indent="0">
              <a:buNone/>
              <a:defRPr sz="1600"/>
            </a:lvl2pPr>
            <a:lvl3pPr marL="432000" indent="0">
              <a:buNone/>
              <a:defRPr sz="1600"/>
            </a:lvl3pPr>
            <a:lvl4pPr marL="0" indent="0">
              <a:buNone/>
              <a:defRPr sz="1600"/>
            </a:lvl4pPr>
            <a:lvl5pPr marL="432000" indent="0">
              <a:buNone/>
              <a:defRPr sz="1600"/>
            </a:lvl5pPr>
          </a:lstStyle>
          <a:p>
            <a:pPr lvl="0"/>
            <a:r>
              <a:rPr lang="en-US"/>
              <a:t>Optional chapter heading </a:t>
            </a:r>
          </a:p>
        </p:txBody>
      </p:sp>
      <p:cxnSp>
        <p:nvCxnSpPr>
          <p:cNvPr id="13" name="Straight Connector 12">
            <a:extLst>
              <a:ext uri="{FF2B5EF4-FFF2-40B4-BE49-F238E27FC236}">
                <a16:creationId xmlns:a16="http://schemas.microsoft.com/office/drawing/2014/main" id="{2331FF65-03E8-8A49-B200-30B7E9B5FC39}"/>
              </a:ext>
              <a:ext uri="{C183D7F6-B498-43B3-948B-1728B52AA6E4}">
                <adec:decorative xmlns:adec="http://schemas.microsoft.com/office/drawing/2017/decorative" val="1"/>
              </a:ext>
            </a:extLst>
          </p:cNvPr>
          <p:cNvCxnSpPr>
            <a:cxnSpLocks/>
          </p:cNvCxnSpPr>
          <p:nvPr userDrawn="1"/>
        </p:nvCxnSpPr>
        <p:spPr>
          <a:xfrm>
            <a:off x="479426" y="6097460"/>
            <a:ext cx="11233149" cy="0"/>
          </a:xfrm>
          <a:prstGeom prst="line">
            <a:avLst/>
          </a:prstGeom>
          <a:ln w="3175">
            <a:solidFill>
              <a:schemeClr val="tx1">
                <a:lumMod val="95000"/>
                <a:lumOff val="5000"/>
              </a:schemeClr>
            </a:solidFill>
            <a:round/>
          </a:ln>
          <a:effectLst/>
        </p:spPr>
        <p:style>
          <a:lnRef idx="2">
            <a:schemeClr val="accent1"/>
          </a:lnRef>
          <a:fillRef idx="0">
            <a:schemeClr val="accent1"/>
          </a:fillRef>
          <a:effectRef idx="1">
            <a:schemeClr val="accent1"/>
          </a:effectRef>
          <a:fontRef idx="minor">
            <a:schemeClr val="tx1"/>
          </a:fontRef>
        </p:style>
      </p:cxnSp>
      <p:sp>
        <p:nvSpPr>
          <p:cNvPr id="14" name="Slide Number Placeholder 5">
            <a:extLst>
              <a:ext uri="{FF2B5EF4-FFF2-40B4-BE49-F238E27FC236}">
                <a16:creationId xmlns:a16="http://schemas.microsoft.com/office/drawing/2014/main" id="{63848389-282B-0C4B-90ED-D81CEE670DA9}"/>
              </a:ext>
            </a:extLst>
          </p:cNvPr>
          <p:cNvSpPr>
            <a:spLocks noGrp="1"/>
          </p:cNvSpPr>
          <p:nvPr>
            <p:ph type="sldNum" sz="quarter" idx="4"/>
          </p:nvPr>
        </p:nvSpPr>
        <p:spPr>
          <a:xfrm>
            <a:off x="11297920" y="6356351"/>
            <a:ext cx="414080" cy="365125"/>
          </a:xfrm>
          <a:prstGeom prst="rect">
            <a:avLst/>
          </a:prstGeom>
        </p:spPr>
        <p:txBody>
          <a:bodyPr vert="horz" lIns="0" tIns="0" rIns="0" bIns="0" rtlCol="0" anchor="ctr"/>
          <a:lstStyle>
            <a:lvl1pPr algn="r">
              <a:defRPr sz="1200">
                <a:solidFill>
                  <a:schemeClr val="tx1"/>
                </a:solidFill>
              </a:defRPr>
            </a:lvl1pPr>
          </a:lstStyle>
          <a:p>
            <a:fld id="{2CC19541-5F6E-2C4C-BF21-196C1C8E2E31}" type="slidenum">
              <a:rPr lang="en-GB" smtClean="0"/>
              <a:pPr/>
              <a:t>‹#›</a:t>
            </a:fld>
            <a:r>
              <a:rPr lang="en-GB"/>
              <a:t> </a:t>
            </a:r>
          </a:p>
        </p:txBody>
      </p:sp>
      <p:sp>
        <p:nvSpPr>
          <p:cNvPr id="22" name="Footer Placeholder 4">
            <a:extLst>
              <a:ext uri="{FF2B5EF4-FFF2-40B4-BE49-F238E27FC236}">
                <a16:creationId xmlns:a16="http://schemas.microsoft.com/office/drawing/2014/main" id="{3FCB8051-DAAA-514B-972B-6B1708BD24EF}"/>
              </a:ext>
            </a:extLst>
          </p:cNvPr>
          <p:cNvSpPr>
            <a:spLocks noGrp="1"/>
          </p:cNvSpPr>
          <p:nvPr>
            <p:ph type="ftr" sz="quarter" idx="3"/>
          </p:nvPr>
        </p:nvSpPr>
        <p:spPr>
          <a:xfrm>
            <a:off x="3324224" y="6356351"/>
            <a:ext cx="7973696" cy="365125"/>
          </a:xfrm>
          <a:prstGeom prst="rect">
            <a:avLst/>
          </a:prstGeom>
        </p:spPr>
        <p:txBody>
          <a:bodyPr vert="horz" lIns="0" tIns="0" rIns="0" bIns="0" rtlCol="0" anchor="ctr"/>
          <a:lstStyle>
            <a:lvl1pPr algn="l">
              <a:defRPr sz="1200">
                <a:solidFill>
                  <a:schemeClr val="tx1"/>
                </a:solidFill>
              </a:defRPr>
            </a:lvl1pPr>
          </a:lstStyle>
          <a:p>
            <a:pPr algn="r"/>
            <a:r>
              <a:rPr lang="en-GB"/>
              <a:t>Collaborative Unit - MA Photography courses: Archive session 1 - Intro to archival theory and ASCC collections​</a:t>
            </a:r>
          </a:p>
        </p:txBody>
      </p:sp>
    </p:spTree>
    <p:extLst>
      <p:ext uri="{BB962C8B-B14F-4D97-AF65-F5344CB8AC3E}">
        <p14:creationId xmlns:p14="http://schemas.microsoft.com/office/powerpoint/2010/main" val="3239530483"/>
      </p:ext>
    </p:extLst>
  </p:cSld>
  <p:clrMapOvr>
    <a:masterClrMapping/>
  </p:clrMapOvr>
  <p:hf hdr="0" dt="0"/>
  <p:extLst>
    <p:ext uri="{DCECCB84-F9BA-43D5-87BE-67443E8EF086}">
      <p15:sldGuideLst xmlns:p15="http://schemas.microsoft.com/office/powerpoint/2012/main">
        <p15:guide id="1" orient="horz" pos="2160" userDrawn="1">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Statement and image">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BC9BCFD0-067D-6545-8C5D-27D2627541BB}"/>
              </a:ext>
              <a:ext uri="{C183D7F6-B498-43B3-948B-1728B52AA6E4}">
                <adec:decorative xmlns:adec="http://schemas.microsoft.com/office/drawing/2017/decorative" val="1"/>
              </a:ext>
            </a:extLst>
          </p:cNvPr>
          <p:cNvSpPr/>
          <p:nvPr userDrawn="1"/>
        </p:nvSpPr>
        <p:spPr>
          <a:xfrm>
            <a:off x="479426" y="1592263"/>
            <a:ext cx="5616574" cy="435768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pic>
        <p:nvPicPr>
          <p:cNvPr id="14" name="Logo" descr="UAL Logo Black">
            <a:extLst>
              <a:ext uri="{FF2B5EF4-FFF2-40B4-BE49-F238E27FC236}">
                <a16:creationId xmlns:a16="http://schemas.microsoft.com/office/drawing/2014/main" id="{484A9623-912E-7349-8C59-A548FA9AD33B}"/>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r="48025"/>
          <a:stretch/>
        </p:blipFill>
        <p:spPr>
          <a:xfrm>
            <a:off x="462898" y="6170212"/>
            <a:ext cx="867454" cy="456367"/>
          </a:xfrm>
          <a:prstGeom prst="rect">
            <a:avLst/>
          </a:prstGeom>
        </p:spPr>
      </p:pic>
      <p:sp>
        <p:nvSpPr>
          <p:cNvPr id="15" name="Title 1">
            <a:extLst>
              <a:ext uri="{FF2B5EF4-FFF2-40B4-BE49-F238E27FC236}">
                <a16:creationId xmlns:a16="http://schemas.microsoft.com/office/drawing/2014/main" id="{8358CE39-2EA0-9949-BF9D-697281F6194E}"/>
              </a:ext>
            </a:extLst>
          </p:cNvPr>
          <p:cNvSpPr>
            <a:spLocks noGrp="1"/>
          </p:cNvSpPr>
          <p:nvPr>
            <p:ph type="ctrTitle" hasCustomPrompt="1"/>
          </p:nvPr>
        </p:nvSpPr>
        <p:spPr>
          <a:xfrm>
            <a:off x="480575" y="479699"/>
            <a:ext cx="11232000" cy="720000"/>
          </a:xfrm>
        </p:spPr>
        <p:txBody>
          <a:bodyPr anchor="b" anchorCtr="0"/>
          <a:lstStyle>
            <a:lvl1pPr algn="l">
              <a:defRPr sz="3800">
                <a:solidFill>
                  <a:schemeClr val="tx1"/>
                </a:solidFill>
              </a:defRPr>
            </a:lvl1pPr>
          </a:lstStyle>
          <a:p>
            <a:r>
              <a:rPr lang="en-GB" noProof="0"/>
              <a:t>Add Title</a:t>
            </a:r>
          </a:p>
        </p:txBody>
      </p:sp>
      <p:sp>
        <p:nvSpPr>
          <p:cNvPr id="18" name="Text Placeholder 4">
            <a:extLst>
              <a:ext uri="{FF2B5EF4-FFF2-40B4-BE49-F238E27FC236}">
                <a16:creationId xmlns:a16="http://schemas.microsoft.com/office/drawing/2014/main" id="{0F8E0B70-5C30-5847-8AEF-774CFAD7E205}"/>
              </a:ext>
            </a:extLst>
          </p:cNvPr>
          <p:cNvSpPr>
            <a:spLocks noGrp="1"/>
          </p:cNvSpPr>
          <p:nvPr>
            <p:ph type="body" sz="quarter" idx="19" hasCustomPrompt="1"/>
          </p:nvPr>
        </p:nvSpPr>
        <p:spPr>
          <a:xfrm>
            <a:off x="480000" y="226294"/>
            <a:ext cx="11233150" cy="280988"/>
          </a:xfrm>
        </p:spPr>
        <p:txBody>
          <a:bodyPr/>
          <a:lstStyle>
            <a:lvl1pPr marL="0" indent="0">
              <a:buNone/>
              <a:defRPr sz="1400" b="1"/>
            </a:lvl1pPr>
            <a:lvl2pPr marL="432000" indent="0">
              <a:buNone/>
              <a:defRPr sz="1600"/>
            </a:lvl2pPr>
            <a:lvl3pPr marL="432000" indent="0">
              <a:buNone/>
              <a:defRPr sz="1600"/>
            </a:lvl3pPr>
            <a:lvl4pPr marL="0" indent="0">
              <a:buNone/>
              <a:defRPr sz="1600"/>
            </a:lvl4pPr>
            <a:lvl5pPr marL="432000" indent="0">
              <a:buNone/>
              <a:defRPr sz="1600"/>
            </a:lvl5pPr>
          </a:lstStyle>
          <a:p>
            <a:pPr lvl="0"/>
            <a:r>
              <a:rPr lang="en-US"/>
              <a:t>Optional chapter heading </a:t>
            </a:r>
          </a:p>
        </p:txBody>
      </p:sp>
      <p:cxnSp>
        <p:nvCxnSpPr>
          <p:cNvPr id="13" name="Straight Connector 12">
            <a:extLst>
              <a:ext uri="{FF2B5EF4-FFF2-40B4-BE49-F238E27FC236}">
                <a16:creationId xmlns:a16="http://schemas.microsoft.com/office/drawing/2014/main" id="{44FC2831-8571-0047-869E-580ABE8772EA}"/>
              </a:ext>
              <a:ext uri="{C183D7F6-B498-43B3-948B-1728B52AA6E4}">
                <adec:decorative xmlns:adec="http://schemas.microsoft.com/office/drawing/2017/decorative" val="1"/>
              </a:ext>
            </a:extLst>
          </p:cNvPr>
          <p:cNvCxnSpPr>
            <a:cxnSpLocks/>
          </p:cNvCxnSpPr>
          <p:nvPr userDrawn="1"/>
        </p:nvCxnSpPr>
        <p:spPr>
          <a:xfrm>
            <a:off x="479426" y="6097460"/>
            <a:ext cx="11233149" cy="0"/>
          </a:xfrm>
          <a:prstGeom prst="line">
            <a:avLst/>
          </a:prstGeom>
          <a:ln w="3175">
            <a:solidFill>
              <a:schemeClr val="tx1">
                <a:lumMod val="95000"/>
                <a:lumOff val="5000"/>
              </a:schemeClr>
            </a:solidFill>
            <a:round/>
          </a:ln>
          <a:effectLst/>
        </p:spPr>
        <p:style>
          <a:lnRef idx="2">
            <a:schemeClr val="accent1"/>
          </a:lnRef>
          <a:fillRef idx="0">
            <a:schemeClr val="accent1"/>
          </a:fillRef>
          <a:effectRef idx="1">
            <a:schemeClr val="accent1"/>
          </a:effectRef>
          <a:fontRef idx="minor">
            <a:schemeClr val="tx1"/>
          </a:fontRef>
        </p:style>
      </p:cxnSp>
      <p:sp>
        <p:nvSpPr>
          <p:cNvPr id="16" name="Slide Number Placeholder 5">
            <a:extLst>
              <a:ext uri="{FF2B5EF4-FFF2-40B4-BE49-F238E27FC236}">
                <a16:creationId xmlns:a16="http://schemas.microsoft.com/office/drawing/2014/main" id="{23B8BE1E-EB54-5A43-AA5B-AD876ECA3253}"/>
              </a:ext>
            </a:extLst>
          </p:cNvPr>
          <p:cNvSpPr>
            <a:spLocks noGrp="1"/>
          </p:cNvSpPr>
          <p:nvPr>
            <p:ph type="sldNum" sz="quarter" idx="4"/>
          </p:nvPr>
        </p:nvSpPr>
        <p:spPr>
          <a:xfrm>
            <a:off x="11297920" y="6356351"/>
            <a:ext cx="414080" cy="365125"/>
          </a:xfrm>
          <a:prstGeom prst="rect">
            <a:avLst/>
          </a:prstGeom>
        </p:spPr>
        <p:txBody>
          <a:bodyPr vert="horz" lIns="0" tIns="0" rIns="0" bIns="0" rtlCol="0" anchor="ctr"/>
          <a:lstStyle>
            <a:lvl1pPr algn="r">
              <a:defRPr sz="1200">
                <a:solidFill>
                  <a:schemeClr val="tx1"/>
                </a:solidFill>
              </a:defRPr>
            </a:lvl1pPr>
          </a:lstStyle>
          <a:p>
            <a:fld id="{2CC19541-5F6E-2C4C-BF21-196C1C8E2E31}" type="slidenum">
              <a:rPr lang="en-GB" smtClean="0"/>
              <a:pPr/>
              <a:t>‹#›</a:t>
            </a:fld>
            <a:r>
              <a:rPr lang="en-GB"/>
              <a:t> </a:t>
            </a:r>
          </a:p>
        </p:txBody>
      </p:sp>
      <p:sp>
        <p:nvSpPr>
          <p:cNvPr id="17" name="Footer Placeholder 4">
            <a:extLst>
              <a:ext uri="{FF2B5EF4-FFF2-40B4-BE49-F238E27FC236}">
                <a16:creationId xmlns:a16="http://schemas.microsoft.com/office/drawing/2014/main" id="{91D07C53-5F2E-564B-AA5D-C8C104D2E32C}"/>
              </a:ext>
            </a:extLst>
          </p:cNvPr>
          <p:cNvSpPr>
            <a:spLocks noGrp="1"/>
          </p:cNvSpPr>
          <p:nvPr>
            <p:ph type="ftr" sz="quarter" idx="3"/>
          </p:nvPr>
        </p:nvSpPr>
        <p:spPr>
          <a:xfrm>
            <a:off x="3324224" y="6356351"/>
            <a:ext cx="7973696" cy="365125"/>
          </a:xfrm>
          <a:prstGeom prst="rect">
            <a:avLst/>
          </a:prstGeom>
        </p:spPr>
        <p:txBody>
          <a:bodyPr vert="horz" lIns="0" tIns="0" rIns="0" bIns="0" rtlCol="0" anchor="ctr"/>
          <a:lstStyle>
            <a:lvl1pPr algn="l">
              <a:defRPr sz="1200">
                <a:solidFill>
                  <a:schemeClr val="tx1"/>
                </a:solidFill>
              </a:defRPr>
            </a:lvl1pPr>
          </a:lstStyle>
          <a:p>
            <a:pPr algn="r"/>
            <a:r>
              <a:rPr lang="en-GB"/>
              <a:t>Collaborative Unit - MA Photography courses: Archive session 1 - Intro to archival theory and ASCC collections​</a:t>
            </a:r>
          </a:p>
        </p:txBody>
      </p:sp>
      <p:sp>
        <p:nvSpPr>
          <p:cNvPr id="11" name="Picture Placeholder 10" descr="Add image here">
            <a:extLst>
              <a:ext uri="{FF2B5EF4-FFF2-40B4-BE49-F238E27FC236}">
                <a16:creationId xmlns:a16="http://schemas.microsoft.com/office/drawing/2014/main" id="{5A57B211-0045-2844-B5DA-1D7E13A68B82}"/>
              </a:ext>
            </a:extLst>
          </p:cNvPr>
          <p:cNvSpPr>
            <a:spLocks noGrp="1"/>
          </p:cNvSpPr>
          <p:nvPr>
            <p:ph type="pic" sz="quarter" idx="13"/>
          </p:nvPr>
        </p:nvSpPr>
        <p:spPr>
          <a:xfrm>
            <a:off x="6096000" y="1592262"/>
            <a:ext cx="5615999" cy="4357688"/>
          </a:xfrm>
        </p:spPr>
        <p:txBody>
          <a:bodyPr/>
          <a:lstStyle>
            <a:lvl1pPr marL="0" indent="0">
              <a:buNone/>
              <a:defRPr sz="1600"/>
            </a:lvl1pPr>
          </a:lstStyle>
          <a:p>
            <a:r>
              <a:rPr lang="en-US"/>
              <a:t>Click icon to add picture</a:t>
            </a:r>
            <a:endParaRPr lang="en-GB"/>
          </a:p>
        </p:txBody>
      </p:sp>
      <p:sp>
        <p:nvSpPr>
          <p:cNvPr id="23" name="Text Placeholder 8">
            <a:extLst>
              <a:ext uri="{FF2B5EF4-FFF2-40B4-BE49-F238E27FC236}">
                <a16:creationId xmlns:a16="http://schemas.microsoft.com/office/drawing/2014/main" id="{6A0B221D-7C49-BD4E-B0DD-913726BFFA6D}"/>
              </a:ext>
            </a:extLst>
          </p:cNvPr>
          <p:cNvSpPr>
            <a:spLocks noGrp="1"/>
          </p:cNvSpPr>
          <p:nvPr>
            <p:ph type="body" sz="quarter" idx="14" hasCustomPrompt="1"/>
          </p:nvPr>
        </p:nvSpPr>
        <p:spPr>
          <a:xfrm>
            <a:off x="720003" y="1859622"/>
            <a:ext cx="5040000" cy="3620977"/>
          </a:xfrm>
        </p:spPr>
        <p:txBody>
          <a:bodyPr anchor="ctr"/>
          <a:lstStyle>
            <a:lvl1pPr marL="0" indent="0" algn="l">
              <a:buNone/>
              <a:defRPr sz="3400" b="1">
                <a:solidFill>
                  <a:schemeClr val="bg1"/>
                </a:solidFill>
              </a:defRPr>
            </a:lvl1pPr>
            <a:lvl2pPr algn="ctr">
              <a:defRPr>
                <a:solidFill>
                  <a:schemeClr val="bg1"/>
                </a:solidFill>
              </a:defRPr>
            </a:lvl2pPr>
            <a:lvl3pPr algn="ctr">
              <a:defRPr>
                <a:solidFill>
                  <a:schemeClr val="bg1"/>
                </a:solidFill>
              </a:defRPr>
            </a:lvl3pPr>
            <a:lvl4pPr algn="ctr">
              <a:defRPr>
                <a:solidFill>
                  <a:schemeClr val="bg1"/>
                </a:solidFill>
              </a:defRPr>
            </a:lvl4pPr>
            <a:lvl5pPr algn="ctr">
              <a:defRPr>
                <a:solidFill>
                  <a:schemeClr val="bg1"/>
                </a:solidFill>
              </a:defRPr>
            </a:lvl5pPr>
          </a:lstStyle>
          <a:p>
            <a:pPr lvl="0"/>
            <a:r>
              <a:rPr lang="en-US"/>
              <a:t>Add statement text or quote in the space, use 34pt or 24pt text</a:t>
            </a:r>
          </a:p>
        </p:txBody>
      </p:sp>
      <p:sp>
        <p:nvSpPr>
          <p:cNvPr id="12" name="Text Placeholder 2">
            <a:extLst>
              <a:ext uri="{FF2B5EF4-FFF2-40B4-BE49-F238E27FC236}">
                <a16:creationId xmlns:a16="http://schemas.microsoft.com/office/drawing/2014/main" id="{EBF62A9F-E54A-8247-81D9-A2A24B24E7E6}"/>
              </a:ext>
            </a:extLst>
          </p:cNvPr>
          <p:cNvSpPr>
            <a:spLocks noGrp="1"/>
          </p:cNvSpPr>
          <p:nvPr>
            <p:ph type="body" sz="quarter" idx="20" hasCustomPrompt="1"/>
          </p:nvPr>
        </p:nvSpPr>
        <p:spPr>
          <a:xfrm>
            <a:off x="0" y="5481950"/>
            <a:ext cx="2230339" cy="468000"/>
          </a:xfrm>
          <a:solidFill>
            <a:schemeClr val="bg1"/>
          </a:solidFill>
        </p:spPr>
        <p:txBody>
          <a:bodyPr anchor="ctr"/>
          <a:lstStyle>
            <a:lvl1pPr marL="0" indent="0">
              <a:buNone/>
              <a:defRPr sz="1800"/>
            </a:lvl1pPr>
            <a:lvl2pPr marL="432000" indent="0">
              <a:buFontTx/>
              <a:buNone/>
              <a:defRPr sz="1200"/>
            </a:lvl2pPr>
          </a:lstStyle>
          <a:p>
            <a:pPr lvl="1"/>
            <a:r>
              <a:rPr lang="en-US"/>
              <a:t> Image credit</a:t>
            </a:r>
            <a:br>
              <a:rPr lang="en-US"/>
            </a:br>
            <a:r>
              <a:rPr lang="en-US"/>
              <a:t> goes here</a:t>
            </a:r>
          </a:p>
        </p:txBody>
      </p:sp>
    </p:spTree>
    <p:extLst>
      <p:ext uri="{BB962C8B-B14F-4D97-AF65-F5344CB8AC3E}">
        <p14:creationId xmlns:p14="http://schemas.microsoft.com/office/powerpoint/2010/main" val="3360193589"/>
      </p:ext>
    </p:extLst>
  </p:cSld>
  <p:clrMapOvr>
    <a:masterClrMapping/>
  </p:clrMapOvr>
  <p:hf hdr="0" dt="0"/>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Statement and three images">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BC9BCFD0-067D-6545-8C5D-27D2627541BB}"/>
              </a:ext>
              <a:ext uri="{C183D7F6-B498-43B3-948B-1728B52AA6E4}">
                <adec:decorative xmlns:adec="http://schemas.microsoft.com/office/drawing/2017/decorative" val="1"/>
              </a:ext>
            </a:extLst>
          </p:cNvPr>
          <p:cNvSpPr/>
          <p:nvPr userDrawn="1"/>
        </p:nvSpPr>
        <p:spPr>
          <a:xfrm>
            <a:off x="480003" y="1592262"/>
            <a:ext cx="5544560" cy="4383737"/>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solidFill>
                <a:schemeClr val="tx1"/>
              </a:solidFill>
            </a:endParaRPr>
          </a:p>
        </p:txBody>
      </p:sp>
      <p:sp>
        <p:nvSpPr>
          <p:cNvPr id="9" name="Text Placeholder 8">
            <a:extLst>
              <a:ext uri="{FF2B5EF4-FFF2-40B4-BE49-F238E27FC236}">
                <a16:creationId xmlns:a16="http://schemas.microsoft.com/office/drawing/2014/main" id="{6C7B40B0-3203-CF4D-9A88-A624E8DA0CF6}"/>
              </a:ext>
            </a:extLst>
          </p:cNvPr>
          <p:cNvSpPr>
            <a:spLocks noGrp="1"/>
          </p:cNvSpPr>
          <p:nvPr>
            <p:ph type="body" sz="quarter" idx="14" hasCustomPrompt="1"/>
          </p:nvPr>
        </p:nvSpPr>
        <p:spPr>
          <a:xfrm>
            <a:off x="720003" y="1859622"/>
            <a:ext cx="5040000" cy="3798228"/>
          </a:xfrm>
        </p:spPr>
        <p:txBody>
          <a:bodyPr anchor="ctr"/>
          <a:lstStyle>
            <a:lvl1pPr marL="0" indent="0" algn="l">
              <a:buNone/>
              <a:defRPr sz="3400" b="1">
                <a:solidFill>
                  <a:schemeClr val="bg1"/>
                </a:solidFill>
              </a:defRPr>
            </a:lvl1pPr>
            <a:lvl2pPr algn="ctr">
              <a:defRPr>
                <a:solidFill>
                  <a:schemeClr val="bg1"/>
                </a:solidFill>
              </a:defRPr>
            </a:lvl2pPr>
            <a:lvl3pPr algn="ctr">
              <a:defRPr>
                <a:solidFill>
                  <a:schemeClr val="bg1"/>
                </a:solidFill>
              </a:defRPr>
            </a:lvl3pPr>
            <a:lvl4pPr algn="ctr">
              <a:defRPr>
                <a:solidFill>
                  <a:schemeClr val="bg1"/>
                </a:solidFill>
              </a:defRPr>
            </a:lvl4pPr>
            <a:lvl5pPr algn="ctr">
              <a:defRPr>
                <a:solidFill>
                  <a:schemeClr val="bg1"/>
                </a:solidFill>
              </a:defRPr>
            </a:lvl5pPr>
          </a:lstStyle>
          <a:p>
            <a:pPr lvl="0"/>
            <a:r>
              <a:rPr lang="en-US"/>
              <a:t>Add statement text or quote in the space, use 34pt or 24pt text</a:t>
            </a:r>
          </a:p>
        </p:txBody>
      </p:sp>
      <p:sp>
        <p:nvSpPr>
          <p:cNvPr id="10" name="Picture Placeholder 3" descr="Add first of three images here">
            <a:extLst>
              <a:ext uri="{FF2B5EF4-FFF2-40B4-BE49-F238E27FC236}">
                <a16:creationId xmlns:a16="http://schemas.microsoft.com/office/drawing/2014/main" id="{7DA10396-CCCF-0340-BB00-412EEECBC0ED}"/>
              </a:ext>
            </a:extLst>
          </p:cNvPr>
          <p:cNvSpPr>
            <a:spLocks noGrp="1"/>
          </p:cNvSpPr>
          <p:nvPr>
            <p:ph type="pic" sz="quarter" idx="10"/>
          </p:nvPr>
        </p:nvSpPr>
        <p:spPr>
          <a:xfrm>
            <a:off x="6167438" y="1592263"/>
            <a:ext cx="5544561" cy="2367736"/>
          </a:xfrm>
          <a:prstGeom prst="rect">
            <a:avLst/>
          </a:prstGeom>
        </p:spPr>
        <p:txBody>
          <a:bodyPr anchor="t" anchorCtr="0"/>
          <a:lstStyle>
            <a:lvl1pPr marL="0" indent="0" algn="ctr">
              <a:buNone/>
              <a:defRPr sz="1600">
                <a:solidFill>
                  <a:schemeClr val="tx1"/>
                </a:solidFill>
              </a:defRPr>
            </a:lvl1pPr>
          </a:lstStyle>
          <a:p>
            <a:r>
              <a:rPr lang="en-US"/>
              <a:t>Click icon to add picture</a:t>
            </a:r>
            <a:endParaRPr lang="en-GB"/>
          </a:p>
        </p:txBody>
      </p:sp>
      <p:sp>
        <p:nvSpPr>
          <p:cNvPr id="12" name="Picture Placeholder 3" descr="Add second image here">
            <a:extLst>
              <a:ext uri="{FF2B5EF4-FFF2-40B4-BE49-F238E27FC236}">
                <a16:creationId xmlns:a16="http://schemas.microsoft.com/office/drawing/2014/main" id="{4CFF857B-12AB-E04C-A1F6-FC4B79FE185A}"/>
              </a:ext>
            </a:extLst>
          </p:cNvPr>
          <p:cNvSpPr>
            <a:spLocks noGrp="1"/>
          </p:cNvSpPr>
          <p:nvPr>
            <p:ph type="pic" sz="quarter" idx="12"/>
          </p:nvPr>
        </p:nvSpPr>
        <p:spPr>
          <a:xfrm>
            <a:off x="6167438" y="4145976"/>
            <a:ext cx="3636962" cy="1803974"/>
          </a:xfrm>
          <a:prstGeom prst="rect">
            <a:avLst/>
          </a:prstGeom>
        </p:spPr>
        <p:txBody>
          <a:bodyPr anchor="t" anchorCtr="0"/>
          <a:lstStyle>
            <a:lvl1pPr marL="0" indent="0" algn="ctr">
              <a:buNone/>
              <a:defRPr sz="1600">
                <a:solidFill>
                  <a:schemeClr val="tx1"/>
                </a:solidFill>
              </a:defRPr>
            </a:lvl1pPr>
          </a:lstStyle>
          <a:p>
            <a:r>
              <a:rPr lang="en-US"/>
              <a:t>Click icon to add picture</a:t>
            </a:r>
            <a:endParaRPr lang="en-GB"/>
          </a:p>
        </p:txBody>
      </p:sp>
      <p:sp>
        <p:nvSpPr>
          <p:cNvPr id="16" name="Picture Placeholder 3" descr="Add third image here or remaove if not required">
            <a:extLst>
              <a:ext uri="{FF2B5EF4-FFF2-40B4-BE49-F238E27FC236}">
                <a16:creationId xmlns:a16="http://schemas.microsoft.com/office/drawing/2014/main" id="{8C79CD37-E4DA-FA41-8E9D-41522B86F445}"/>
              </a:ext>
            </a:extLst>
          </p:cNvPr>
          <p:cNvSpPr>
            <a:spLocks noGrp="1"/>
          </p:cNvSpPr>
          <p:nvPr>
            <p:ph type="pic" sz="quarter" idx="18"/>
          </p:nvPr>
        </p:nvSpPr>
        <p:spPr>
          <a:xfrm>
            <a:off x="9948863" y="4145977"/>
            <a:ext cx="1763136" cy="1803974"/>
          </a:xfrm>
          <a:prstGeom prst="rect">
            <a:avLst/>
          </a:prstGeom>
        </p:spPr>
        <p:txBody>
          <a:bodyPr anchor="t" anchorCtr="0"/>
          <a:lstStyle>
            <a:lvl1pPr marL="0" indent="0" algn="ctr">
              <a:buNone/>
              <a:defRPr sz="1600">
                <a:solidFill>
                  <a:schemeClr val="tx1"/>
                </a:solidFill>
              </a:defRPr>
            </a:lvl1pPr>
          </a:lstStyle>
          <a:p>
            <a:r>
              <a:rPr lang="en-US"/>
              <a:t>Click icon to add picture</a:t>
            </a:r>
            <a:endParaRPr lang="en-GB"/>
          </a:p>
        </p:txBody>
      </p:sp>
      <p:pic>
        <p:nvPicPr>
          <p:cNvPr id="15" name="Logo" descr="UAL Logo Black">
            <a:extLst>
              <a:ext uri="{FF2B5EF4-FFF2-40B4-BE49-F238E27FC236}">
                <a16:creationId xmlns:a16="http://schemas.microsoft.com/office/drawing/2014/main" id="{14CA43B9-F3D7-A74B-92E3-49015B9DFF87}"/>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r="48025"/>
          <a:stretch/>
        </p:blipFill>
        <p:spPr>
          <a:xfrm>
            <a:off x="462898" y="6170212"/>
            <a:ext cx="867454" cy="456367"/>
          </a:xfrm>
          <a:prstGeom prst="rect">
            <a:avLst/>
          </a:prstGeom>
        </p:spPr>
      </p:pic>
      <p:sp>
        <p:nvSpPr>
          <p:cNvPr id="17" name="Title 1">
            <a:extLst>
              <a:ext uri="{FF2B5EF4-FFF2-40B4-BE49-F238E27FC236}">
                <a16:creationId xmlns:a16="http://schemas.microsoft.com/office/drawing/2014/main" id="{25B82E3E-EE9A-C14D-BE3F-85108C85DB04}"/>
              </a:ext>
            </a:extLst>
          </p:cNvPr>
          <p:cNvSpPr>
            <a:spLocks noGrp="1"/>
          </p:cNvSpPr>
          <p:nvPr>
            <p:ph type="ctrTitle" hasCustomPrompt="1"/>
          </p:nvPr>
        </p:nvSpPr>
        <p:spPr>
          <a:xfrm>
            <a:off x="480575" y="479699"/>
            <a:ext cx="11232000" cy="720000"/>
          </a:xfrm>
        </p:spPr>
        <p:txBody>
          <a:bodyPr anchor="b" anchorCtr="0"/>
          <a:lstStyle>
            <a:lvl1pPr algn="l">
              <a:defRPr sz="3800">
                <a:solidFill>
                  <a:schemeClr val="tx1"/>
                </a:solidFill>
              </a:defRPr>
            </a:lvl1pPr>
          </a:lstStyle>
          <a:p>
            <a:r>
              <a:rPr lang="en-GB" noProof="0"/>
              <a:t>Add Title</a:t>
            </a:r>
          </a:p>
        </p:txBody>
      </p:sp>
      <p:sp>
        <p:nvSpPr>
          <p:cNvPr id="18" name="Text Placeholder 4">
            <a:extLst>
              <a:ext uri="{FF2B5EF4-FFF2-40B4-BE49-F238E27FC236}">
                <a16:creationId xmlns:a16="http://schemas.microsoft.com/office/drawing/2014/main" id="{55324497-2F38-AD4E-829F-1579C94E9A3D}"/>
              </a:ext>
            </a:extLst>
          </p:cNvPr>
          <p:cNvSpPr>
            <a:spLocks noGrp="1"/>
          </p:cNvSpPr>
          <p:nvPr>
            <p:ph type="body" sz="quarter" idx="20" hasCustomPrompt="1"/>
          </p:nvPr>
        </p:nvSpPr>
        <p:spPr>
          <a:xfrm>
            <a:off x="480000" y="226294"/>
            <a:ext cx="11233150" cy="280988"/>
          </a:xfrm>
        </p:spPr>
        <p:txBody>
          <a:bodyPr/>
          <a:lstStyle>
            <a:lvl1pPr marL="0" indent="0">
              <a:buNone/>
              <a:defRPr sz="1400" b="1"/>
            </a:lvl1pPr>
            <a:lvl2pPr marL="432000" indent="0">
              <a:buNone/>
              <a:defRPr sz="1600"/>
            </a:lvl2pPr>
            <a:lvl3pPr marL="432000" indent="0">
              <a:buNone/>
              <a:defRPr sz="1600"/>
            </a:lvl3pPr>
            <a:lvl4pPr marL="0" indent="0">
              <a:buNone/>
              <a:defRPr sz="1600"/>
            </a:lvl4pPr>
            <a:lvl5pPr marL="432000" indent="0">
              <a:buNone/>
              <a:defRPr sz="1600"/>
            </a:lvl5pPr>
          </a:lstStyle>
          <a:p>
            <a:pPr lvl="0"/>
            <a:r>
              <a:rPr lang="en-US"/>
              <a:t>Optional chapter heading </a:t>
            </a:r>
          </a:p>
        </p:txBody>
      </p:sp>
      <p:cxnSp>
        <p:nvCxnSpPr>
          <p:cNvPr id="14" name="Straight Connector 13">
            <a:extLst>
              <a:ext uri="{FF2B5EF4-FFF2-40B4-BE49-F238E27FC236}">
                <a16:creationId xmlns:a16="http://schemas.microsoft.com/office/drawing/2014/main" id="{2CFD15CC-2D5D-A34D-A6E7-81613F6D43CD}"/>
              </a:ext>
              <a:ext uri="{C183D7F6-B498-43B3-948B-1728B52AA6E4}">
                <adec:decorative xmlns:adec="http://schemas.microsoft.com/office/drawing/2017/decorative" val="1"/>
              </a:ext>
            </a:extLst>
          </p:cNvPr>
          <p:cNvCxnSpPr>
            <a:cxnSpLocks/>
          </p:cNvCxnSpPr>
          <p:nvPr userDrawn="1"/>
        </p:nvCxnSpPr>
        <p:spPr>
          <a:xfrm>
            <a:off x="479426" y="6097460"/>
            <a:ext cx="11233149" cy="0"/>
          </a:xfrm>
          <a:prstGeom prst="line">
            <a:avLst/>
          </a:prstGeom>
          <a:ln w="3175">
            <a:solidFill>
              <a:schemeClr val="tx1">
                <a:lumMod val="95000"/>
                <a:lumOff val="5000"/>
              </a:schemeClr>
            </a:solidFill>
            <a:round/>
          </a:ln>
          <a:effectLst/>
        </p:spPr>
        <p:style>
          <a:lnRef idx="2">
            <a:schemeClr val="accent1"/>
          </a:lnRef>
          <a:fillRef idx="0">
            <a:schemeClr val="accent1"/>
          </a:fillRef>
          <a:effectRef idx="1">
            <a:schemeClr val="accent1"/>
          </a:effectRef>
          <a:fontRef idx="minor">
            <a:schemeClr val="tx1"/>
          </a:fontRef>
        </p:style>
      </p:cxnSp>
      <p:sp>
        <p:nvSpPr>
          <p:cNvPr id="19" name="Slide Number Placeholder 5">
            <a:extLst>
              <a:ext uri="{FF2B5EF4-FFF2-40B4-BE49-F238E27FC236}">
                <a16:creationId xmlns:a16="http://schemas.microsoft.com/office/drawing/2014/main" id="{03F0AE9C-EBB9-834E-A3DE-B16392E83830}"/>
              </a:ext>
            </a:extLst>
          </p:cNvPr>
          <p:cNvSpPr>
            <a:spLocks noGrp="1"/>
          </p:cNvSpPr>
          <p:nvPr>
            <p:ph type="sldNum" sz="quarter" idx="4"/>
          </p:nvPr>
        </p:nvSpPr>
        <p:spPr>
          <a:xfrm>
            <a:off x="11297920" y="6356351"/>
            <a:ext cx="414080" cy="365125"/>
          </a:xfrm>
          <a:prstGeom prst="rect">
            <a:avLst/>
          </a:prstGeom>
        </p:spPr>
        <p:txBody>
          <a:bodyPr vert="horz" lIns="0" tIns="0" rIns="0" bIns="0" rtlCol="0" anchor="ctr"/>
          <a:lstStyle>
            <a:lvl1pPr algn="r">
              <a:defRPr sz="1200">
                <a:solidFill>
                  <a:schemeClr val="tx1"/>
                </a:solidFill>
              </a:defRPr>
            </a:lvl1pPr>
          </a:lstStyle>
          <a:p>
            <a:fld id="{2CC19541-5F6E-2C4C-BF21-196C1C8E2E31}" type="slidenum">
              <a:rPr lang="en-GB" smtClean="0"/>
              <a:pPr/>
              <a:t>‹#›</a:t>
            </a:fld>
            <a:r>
              <a:rPr lang="en-GB"/>
              <a:t> </a:t>
            </a:r>
          </a:p>
        </p:txBody>
      </p:sp>
      <p:sp>
        <p:nvSpPr>
          <p:cNvPr id="21" name="Footer Placeholder 4">
            <a:extLst>
              <a:ext uri="{FF2B5EF4-FFF2-40B4-BE49-F238E27FC236}">
                <a16:creationId xmlns:a16="http://schemas.microsoft.com/office/drawing/2014/main" id="{FC367B92-1561-E34D-BE06-2C6F86B68F56}"/>
              </a:ext>
            </a:extLst>
          </p:cNvPr>
          <p:cNvSpPr>
            <a:spLocks noGrp="1"/>
          </p:cNvSpPr>
          <p:nvPr>
            <p:ph type="ftr" sz="quarter" idx="3"/>
          </p:nvPr>
        </p:nvSpPr>
        <p:spPr>
          <a:xfrm>
            <a:off x="3324224" y="6356351"/>
            <a:ext cx="7973696" cy="365125"/>
          </a:xfrm>
          <a:prstGeom prst="rect">
            <a:avLst/>
          </a:prstGeom>
        </p:spPr>
        <p:txBody>
          <a:bodyPr vert="horz" lIns="0" tIns="0" rIns="0" bIns="0" rtlCol="0" anchor="ctr"/>
          <a:lstStyle>
            <a:lvl1pPr algn="l">
              <a:defRPr sz="1200">
                <a:solidFill>
                  <a:schemeClr val="tx1"/>
                </a:solidFill>
              </a:defRPr>
            </a:lvl1pPr>
          </a:lstStyle>
          <a:p>
            <a:pPr algn="r"/>
            <a:r>
              <a:rPr lang="en-GB"/>
              <a:t>Collaborative Unit - MA Photography courses: Archive session 1 - Intro to archival theory and ASCC collections​</a:t>
            </a:r>
          </a:p>
        </p:txBody>
      </p:sp>
    </p:spTree>
    <p:extLst>
      <p:ext uri="{BB962C8B-B14F-4D97-AF65-F5344CB8AC3E}">
        <p14:creationId xmlns:p14="http://schemas.microsoft.com/office/powerpoint/2010/main" val="838280103"/>
      </p:ext>
    </p:extLst>
  </p:cSld>
  <p:clrMapOvr>
    <a:masterClrMapping/>
  </p:clrMapOvr>
  <p:hf hdr="0" dt="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meline and title">
    <p:spTree>
      <p:nvGrpSpPr>
        <p:cNvPr id="1" name=""/>
        <p:cNvGrpSpPr/>
        <p:nvPr/>
      </p:nvGrpSpPr>
      <p:grpSpPr>
        <a:xfrm>
          <a:off x="0" y="0"/>
          <a:ext cx="0" cy="0"/>
          <a:chOff x="0" y="0"/>
          <a:chExt cx="0" cy="0"/>
        </a:xfrm>
      </p:grpSpPr>
      <p:pic>
        <p:nvPicPr>
          <p:cNvPr id="11" name="Logo" descr="UAL Logo Black">
            <a:extLst>
              <a:ext uri="{FF2B5EF4-FFF2-40B4-BE49-F238E27FC236}">
                <a16:creationId xmlns:a16="http://schemas.microsoft.com/office/drawing/2014/main" id="{F99CCB85-D97B-F440-8D23-FE22CAD1E5F3}"/>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r="48025"/>
          <a:stretch/>
        </p:blipFill>
        <p:spPr>
          <a:xfrm>
            <a:off x="462898" y="6170212"/>
            <a:ext cx="867454" cy="456367"/>
          </a:xfrm>
          <a:prstGeom prst="rect">
            <a:avLst/>
          </a:prstGeom>
        </p:spPr>
      </p:pic>
      <p:sp>
        <p:nvSpPr>
          <p:cNvPr id="15" name="Title 1">
            <a:extLst>
              <a:ext uri="{FF2B5EF4-FFF2-40B4-BE49-F238E27FC236}">
                <a16:creationId xmlns:a16="http://schemas.microsoft.com/office/drawing/2014/main" id="{BC99F548-E5CC-0448-82E6-D55920EF41A7}"/>
              </a:ext>
            </a:extLst>
          </p:cNvPr>
          <p:cNvSpPr>
            <a:spLocks noGrp="1"/>
          </p:cNvSpPr>
          <p:nvPr>
            <p:ph type="ctrTitle" hasCustomPrompt="1"/>
          </p:nvPr>
        </p:nvSpPr>
        <p:spPr>
          <a:xfrm>
            <a:off x="480575" y="479699"/>
            <a:ext cx="11232000" cy="720000"/>
          </a:xfrm>
        </p:spPr>
        <p:txBody>
          <a:bodyPr anchor="b" anchorCtr="0"/>
          <a:lstStyle>
            <a:lvl1pPr algn="l">
              <a:defRPr sz="3800">
                <a:solidFill>
                  <a:schemeClr val="tx1"/>
                </a:solidFill>
              </a:defRPr>
            </a:lvl1pPr>
          </a:lstStyle>
          <a:p>
            <a:r>
              <a:rPr lang="en-GB" noProof="0"/>
              <a:t>Add Title</a:t>
            </a:r>
          </a:p>
        </p:txBody>
      </p:sp>
      <p:sp>
        <p:nvSpPr>
          <p:cNvPr id="18" name="Text Placeholder 4">
            <a:extLst>
              <a:ext uri="{FF2B5EF4-FFF2-40B4-BE49-F238E27FC236}">
                <a16:creationId xmlns:a16="http://schemas.microsoft.com/office/drawing/2014/main" id="{52C96613-2613-8145-BDBC-95527046A263}"/>
              </a:ext>
            </a:extLst>
          </p:cNvPr>
          <p:cNvSpPr>
            <a:spLocks noGrp="1"/>
          </p:cNvSpPr>
          <p:nvPr>
            <p:ph type="body" sz="quarter" idx="20" hasCustomPrompt="1"/>
          </p:nvPr>
        </p:nvSpPr>
        <p:spPr>
          <a:xfrm>
            <a:off x="480000" y="226294"/>
            <a:ext cx="11233150" cy="280988"/>
          </a:xfrm>
        </p:spPr>
        <p:txBody>
          <a:bodyPr/>
          <a:lstStyle>
            <a:lvl1pPr marL="0" indent="0">
              <a:buNone/>
              <a:defRPr sz="1400" b="1"/>
            </a:lvl1pPr>
            <a:lvl2pPr marL="432000" indent="0">
              <a:buNone/>
              <a:defRPr sz="1600"/>
            </a:lvl2pPr>
            <a:lvl3pPr marL="432000" indent="0">
              <a:buNone/>
              <a:defRPr sz="1600"/>
            </a:lvl3pPr>
            <a:lvl4pPr marL="0" indent="0">
              <a:buNone/>
              <a:defRPr sz="1600"/>
            </a:lvl4pPr>
            <a:lvl5pPr marL="432000" indent="0">
              <a:buNone/>
              <a:defRPr sz="1600"/>
            </a:lvl5pPr>
          </a:lstStyle>
          <a:p>
            <a:pPr lvl="0"/>
            <a:r>
              <a:rPr lang="en-US"/>
              <a:t>Optional chapter heading </a:t>
            </a:r>
          </a:p>
        </p:txBody>
      </p:sp>
      <p:cxnSp>
        <p:nvCxnSpPr>
          <p:cNvPr id="10" name="Straight Connector 9">
            <a:extLst>
              <a:ext uri="{FF2B5EF4-FFF2-40B4-BE49-F238E27FC236}">
                <a16:creationId xmlns:a16="http://schemas.microsoft.com/office/drawing/2014/main" id="{BEFD903F-4131-8F43-9B3B-E47372010386}"/>
              </a:ext>
              <a:ext uri="{C183D7F6-B498-43B3-948B-1728B52AA6E4}">
                <adec:decorative xmlns:adec="http://schemas.microsoft.com/office/drawing/2017/decorative" val="1"/>
              </a:ext>
            </a:extLst>
          </p:cNvPr>
          <p:cNvCxnSpPr>
            <a:cxnSpLocks/>
          </p:cNvCxnSpPr>
          <p:nvPr userDrawn="1"/>
        </p:nvCxnSpPr>
        <p:spPr>
          <a:xfrm>
            <a:off x="479426" y="6097460"/>
            <a:ext cx="11233149" cy="0"/>
          </a:xfrm>
          <a:prstGeom prst="line">
            <a:avLst/>
          </a:prstGeom>
          <a:ln w="3175">
            <a:solidFill>
              <a:schemeClr val="tx1">
                <a:lumMod val="95000"/>
                <a:lumOff val="5000"/>
              </a:schemeClr>
            </a:solidFill>
            <a:round/>
          </a:ln>
          <a:effectLst/>
        </p:spPr>
        <p:style>
          <a:lnRef idx="2">
            <a:schemeClr val="accent1"/>
          </a:lnRef>
          <a:fillRef idx="0">
            <a:schemeClr val="accent1"/>
          </a:fillRef>
          <a:effectRef idx="1">
            <a:schemeClr val="accent1"/>
          </a:effectRef>
          <a:fontRef idx="minor">
            <a:schemeClr val="tx1"/>
          </a:fontRef>
        </p:style>
      </p:cxnSp>
      <p:sp>
        <p:nvSpPr>
          <p:cNvPr id="12" name="Slide Number Placeholder 5">
            <a:extLst>
              <a:ext uri="{FF2B5EF4-FFF2-40B4-BE49-F238E27FC236}">
                <a16:creationId xmlns:a16="http://schemas.microsoft.com/office/drawing/2014/main" id="{8CF0EE21-71A6-114A-A05C-5132C142511F}"/>
              </a:ext>
            </a:extLst>
          </p:cNvPr>
          <p:cNvSpPr>
            <a:spLocks noGrp="1"/>
          </p:cNvSpPr>
          <p:nvPr>
            <p:ph type="sldNum" sz="quarter" idx="4"/>
          </p:nvPr>
        </p:nvSpPr>
        <p:spPr>
          <a:xfrm>
            <a:off x="11297920" y="6356351"/>
            <a:ext cx="414080" cy="365125"/>
          </a:xfrm>
          <a:prstGeom prst="rect">
            <a:avLst/>
          </a:prstGeom>
        </p:spPr>
        <p:txBody>
          <a:bodyPr vert="horz" lIns="0" tIns="0" rIns="0" bIns="0" rtlCol="0" anchor="ctr"/>
          <a:lstStyle>
            <a:lvl1pPr algn="r">
              <a:defRPr sz="1200">
                <a:solidFill>
                  <a:schemeClr val="tx1"/>
                </a:solidFill>
              </a:defRPr>
            </a:lvl1pPr>
          </a:lstStyle>
          <a:p>
            <a:fld id="{2CC19541-5F6E-2C4C-BF21-196C1C8E2E31}" type="slidenum">
              <a:rPr lang="en-GB" smtClean="0"/>
              <a:pPr/>
              <a:t>‹#›</a:t>
            </a:fld>
            <a:r>
              <a:rPr lang="en-GB"/>
              <a:t> </a:t>
            </a:r>
          </a:p>
        </p:txBody>
      </p:sp>
      <p:sp>
        <p:nvSpPr>
          <p:cNvPr id="14" name="Footer Placeholder 4">
            <a:extLst>
              <a:ext uri="{FF2B5EF4-FFF2-40B4-BE49-F238E27FC236}">
                <a16:creationId xmlns:a16="http://schemas.microsoft.com/office/drawing/2014/main" id="{0685733F-6C6F-9549-84A0-153D083033CA}"/>
              </a:ext>
            </a:extLst>
          </p:cNvPr>
          <p:cNvSpPr>
            <a:spLocks noGrp="1"/>
          </p:cNvSpPr>
          <p:nvPr>
            <p:ph type="ftr" sz="quarter" idx="3"/>
          </p:nvPr>
        </p:nvSpPr>
        <p:spPr>
          <a:xfrm>
            <a:off x="3324224" y="6356351"/>
            <a:ext cx="7973696" cy="365125"/>
          </a:xfrm>
          <a:prstGeom prst="rect">
            <a:avLst/>
          </a:prstGeom>
        </p:spPr>
        <p:txBody>
          <a:bodyPr vert="horz" lIns="0" tIns="0" rIns="0" bIns="0" rtlCol="0" anchor="ctr"/>
          <a:lstStyle>
            <a:lvl1pPr algn="l">
              <a:defRPr sz="1200">
                <a:solidFill>
                  <a:schemeClr val="tx1"/>
                </a:solidFill>
              </a:defRPr>
            </a:lvl1pPr>
          </a:lstStyle>
          <a:p>
            <a:pPr algn="r"/>
            <a:r>
              <a:rPr lang="en-GB"/>
              <a:t>Collaborative Unit - MA Photography courses: Archive session 1 - Intro to archival theory and ASCC collections​</a:t>
            </a:r>
          </a:p>
        </p:txBody>
      </p:sp>
      <p:cxnSp>
        <p:nvCxnSpPr>
          <p:cNvPr id="9" name="Straight Arrow Connector 8">
            <a:extLst>
              <a:ext uri="{FF2B5EF4-FFF2-40B4-BE49-F238E27FC236}">
                <a16:creationId xmlns:a16="http://schemas.microsoft.com/office/drawing/2014/main" id="{E2A73C77-45B4-6F40-9DFA-2549E2C443B6}"/>
              </a:ext>
            </a:extLst>
          </p:cNvPr>
          <p:cNvCxnSpPr/>
          <p:nvPr userDrawn="1"/>
        </p:nvCxnSpPr>
        <p:spPr>
          <a:xfrm>
            <a:off x="0" y="3429000"/>
            <a:ext cx="10741025" cy="0"/>
          </a:xfrm>
          <a:prstGeom prst="straightConnector1">
            <a:avLst/>
          </a:prstGeom>
          <a:ln w="63500">
            <a:solidFill>
              <a:schemeClr val="tx1"/>
            </a:solidFill>
            <a:tailEnd type="triangle" w="med" len="med"/>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0DB80CA9-D612-334D-B547-0EA0546D567D}"/>
              </a:ext>
            </a:extLst>
          </p:cNvPr>
          <p:cNvCxnSpPr>
            <a:cxnSpLocks/>
          </p:cNvCxnSpPr>
          <p:nvPr userDrawn="1"/>
        </p:nvCxnSpPr>
        <p:spPr>
          <a:xfrm flipH="1" flipV="1">
            <a:off x="479425" y="2068379"/>
            <a:ext cx="2078" cy="1360623"/>
          </a:xfrm>
          <a:prstGeom prst="line">
            <a:avLst/>
          </a:prstGeom>
          <a:ln w="63500">
            <a:solidFill>
              <a:schemeClr val="tx1"/>
            </a:solidFill>
            <a:headEnd type="none"/>
          </a:ln>
        </p:spPr>
        <p:style>
          <a:lnRef idx="1">
            <a:schemeClr val="accent1"/>
          </a:lnRef>
          <a:fillRef idx="0">
            <a:schemeClr val="accent1"/>
          </a:fillRef>
          <a:effectRef idx="0">
            <a:schemeClr val="accent1"/>
          </a:effectRef>
          <a:fontRef idx="minor">
            <a:schemeClr val="tx1"/>
          </a:fontRef>
        </p:style>
      </p:cxnSp>
      <p:sp>
        <p:nvSpPr>
          <p:cNvPr id="17" name="TextBox 16">
            <a:extLst>
              <a:ext uri="{FF2B5EF4-FFF2-40B4-BE49-F238E27FC236}">
                <a16:creationId xmlns:a16="http://schemas.microsoft.com/office/drawing/2014/main" id="{D633DDAB-073B-FE41-A6AF-4E5A138C354A}"/>
              </a:ext>
            </a:extLst>
          </p:cNvPr>
          <p:cNvSpPr txBox="1"/>
          <p:nvPr userDrawn="1"/>
        </p:nvSpPr>
        <p:spPr>
          <a:xfrm>
            <a:off x="479426" y="1601129"/>
            <a:ext cx="971549" cy="459435"/>
          </a:xfrm>
          <a:prstGeom prst="rect">
            <a:avLst/>
          </a:prstGeom>
          <a:noFill/>
        </p:spPr>
        <p:txBody>
          <a:bodyPr wrap="square" lIns="0" tIns="0" rIns="0" bIns="0" rtlCol="0" anchor="t" anchorCtr="0">
            <a:noAutofit/>
          </a:bodyPr>
          <a:lstStyle/>
          <a:p>
            <a:pPr algn="l"/>
            <a:r>
              <a:rPr lang="en-US" sz="2400" b="1"/>
              <a:t>Today</a:t>
            </a:r>
          </a:p>
        </p:txBody>
      </p:sp>
      <p:cxnSp>
        <p:nvCxnSpPr>
          <p:cNvPr id="19" name="Straight Connector 18">
            <a:extLst>
              <a:ext uri="{FF2B5EF4-FFF2-40B4-BE49-F238E27FC236}">
                <a16:creationId xmlns:a16="http://schemas.microsoft.com/office/drawing/2014/main" id="{5FBA5457-1215-D54E-B9A3-E70A18F8A7E1}"/>
              </a:ext>
            </a:extLst>
          </p:cNvPr>
          <p:cNvCxnSpPr>
            <a:cxnSpLocks/>
          </p:cNvCxnSpPr>
          <p:nvPr userDrawn="1"/>
        </p:nvCxnSpPr>
        <p:spPr>
          <a:xfrm flipV="1">
            <a:off x="1450975" y="3267440"/>
            <a:ext cx="0" cy="185601"/>
          </a:xfrm>
          <a:prstGeom prst="line">
            <a:avLst/>
          </a:prstGeom>
          <a:ln w="63500">
            <a:solidFill>
              <a:schemeClr val="tx1"/>
            </a:solidFill>
            <a:headEnd type="none"/>
          </a:ln>
        </p:spPr>
        <p:style>
          <a:lnRef idx="1">
            <a:schemeClr val="accent1"/>
          </a:lnRef>
          <a:fillRef idx="0">
            <a:schemeClr val="accent1"/>
          </a:fillRef>
          <a:effectRef idx="0">
            <a:schemeClr val="accent1"/>
          </a:effectRef>
          <a:fontRef idx="minor">
            <a:schemeClr val="tx1"/>
          </a:fontRef>
        </p:style>
      </p:cxnSp>
      <p:sp>
        <p:nvSpPr>
          <p:cNvPr id="20" name="TextBox 19">
            <a:extLst>
              <a:ext uri="{FF2B5EF4-FFF2-40B4-BE49-F238E27FC236}">
                <a16:creationId xmlns:a16="http://schemas.microsoft.com/office/drawing/2014/main" id="{2002942C-93EA-4F4E-9FE7-97ED1598FA64}"/>
              </a:ext>
            </a:extLst>
          </p:cNvPr>
          <p:cNvSpPr txBox="1"/>
          <p:nvPr userDrawn="1"/>
        </p:nvSpPr>
        <p:spPr>
          <a:xfrm>
            <a:off x="1442733" y="2121634"/>
            <a:ext cx="3120806" cy="1413655"/>
          </a:xfrm>
          <a:prstGeom prst="rect">
            <a:avLst/>
          </a:prstGeom>
          <a:noFill/>
        </p:spPr>
        <p:txBody>
          <a:bodyPr wrap="square" lIns="0" tIns="0" rIns="0" bIns="0" rtlCol="0" anchor="t" anchorCtr="0">
            <a:noAutofit/>
          </a:bodyPr>
          <a:lstStyle/>
          <a:p>
            <a:pPr algn="l"/>
            <a:r>
              <a:rPr lang="en-US" sz="2400" b="1"/>
              <a:t>00 January 2020</a:t>
            </a:r>
          </a:p>
          <a:p>
            <a:pPr algn="l"/>
            <a:r>
              <a:rPr lang="en-US" sz="2400"/>
              <a:t>Key milestone 01 and brief explanation</a:t>
            </a:r>
          </a:p>
        </p:txBody>
      </p:sp>
      <p:sp>
        <p:nvSpPr>
          <p:cNvPr id="21" name="TextBox 20">
            <a:extLst>
              <a:ext uri="{FF2B5EF4-FFF2-40B4-BE49-F238E27FC236}">
                <a16:creationId xmlns:a16="http://schemas.microsoft.com/office/drawing/2014/main" id="{9C29B702-B3DE-0E4B-A032-9DF36505806E}"/>
              </a:ext>
            </a:extLst>
          </p:cNvPr>
          <p:cNvSpPr txBox="1"/>
          <p:nvPr userDrawn="1"/>
        </p:nvSpPr>
        <p:spPr>
          <a:xfrm>
            <a:off x="2236102" y="4159188"/>
            <a:ext cx="3178958" cy="1260864"/>
          </a:xfrm>
          <a:prstGeom prst="rect">
            <a:avLst/>
          </a:prstGeom>
          <a:noFill/>
        </p:spPr>
        <p:txBody>
          <a:bodyPr wrap="square" lIns="0" tIns="0" rIns="0" bIns="0" rtlCol="0" anchor="t" anchorCtr="0">
            <a:noAutofit/>
          </a:bodyPr>
          <a:lstStyle/>
          <a:p>
            <a:pPr algn="l"/>
            <a:r>
              <a:rPr lang="en-US" sz="2400" b="1"/>
              <a:t>00 February 2020</a:t>
            </a:r>
          </a:p>
          <a:p>
            <a:pPr algn="l"/>
            <a:r>
              <a:rPr lang="en-US" sz="2400"/>
              <a:t>Key milestone or goals</a:t>
            </a:r>
          </a:p>
        </p:txBody>
      </p:sp>
      <p:cxnSp>
        <p:nvCxnSpPr>
          <p:cNvPr id="22" name="Straight Connector 21">
            <a:extLst>
              <a:ext uri="{FF2B5EF4-FFF2-40B4-BE49-F238E27FC236}">
                <a16:creationId xmlns:a16="http://schemas.microsoft.com/office/drawing/2014/main" id="{B531D2A4-0774-3544-AEBF-B11C2AAA4E0C}"/>
              </a:ext>
            </a:extLst>
          </p:cNvPr>
          <p:cNvCxnSpPr>
            <a:cxnSpLocks/>
          </p:cNvCxnSpPr>
          <p:nvPr userDrawn="1"/>
        </p:nvCxnSpPr>
        <p:spPr>
          <a:xfrm flipV="1">
            <a:off x="2236102" y="3457135"/>
            <a:ext cx="0" cy="671734"/>
          </a:xfrm>
          <a:prstGeom prst="line">
            <a:avLst/>
          </a:prstGeom>
          <a:ln w="63500">
            <a:solidFill>
              <a:schemeClr val="tx1"/>
            </a:solidFill>
            <a:headEnd type="none"/>
          </a:ln>
        </p:spPr>
        <p:style>
          <a:lnRef idx="1">
            <a:schemeClr val="accent1"/>
          </a:lnRef>
          <a:fillRef idx="0">
            <a:schemeClr val="accent1"/>
          </a:fillRef>
          <a:effectRef idx="0">
            <a:schemeClr val="accent1"/>
          </a:effectRef>
          <a:fontRef idx="minor">
            <a:schemeClr val="tx1"/>
          </a:fontRef>
        </p:style>
      </p:cxnSp>
      <p:sp>
        <p:nvSpPr>
          <p:cNvPr id="23" name="TextBox 22">
            <a:extLst>
              <a:ext uri="{FF2B5EF4-FFF2-40B4-BE49-F238E27FC236}">
                <a16:creationId xmlns:a16="http://schemas.microsoft.com/office/drawing/2014/main" id="{4B9AB991-EC53-7549-843F-B3CDF98CBD5F}"/>
              </a:ext>
            </a:extLst>
          </p:cNvPr>
          <p:cNvSpPr txBox="1"/>
          <p:nvPr userDrawn="1"/>
        </p:nvSpPr>
        <p:spPr>
          <a:xfrm>
            <a:off x="5232400" y="1616529"/>
            <a:ext cx="2700338" cy="419287"/>
          </a:xfrm>
          <a:prstGeom prst="rect">
            <a:avLst/>
          </a:prstGeom>
          <a:noFill/>
        </p:spPr>
        <p:txBody>
          <a:bodyPr wrap="square" lIns="0" tIns="0" rIns="0" bIns="0" rtlCol="0" anchor="t" anchorCtr="0">
            <a:noAutofit/>
          </a:bodyPr>
          <a:lstStyle/>
          <a:p>
            <a:pPr algn="l"/>
            <a:r>
              <a:rPr lang="en-US" sz="2400" b="1"/>
              <a:t>00 March 2020</a:t>
            </a:r>
          </a:p>
        </p:txBody>
      </p:sp>
      <p:cxnSp>
        <p:nvCxnSpPr>
          <p:cNvPr id="24" name="Straight Connector 23">
            <a:extLst>
              <a:ext uri="{FF2B5EF4-FFF2-40B4-BE49-F238E27FC236}">
                <a16:creationId xmlns:a16="http://schemas.microsoft.com/office/drawing/2014/main" id="{404AD4E3-1DB3-0745-8BA0-36872B5EBA56}"/>
              </a:ext>
            </a:extLst>
          </p:cNvPr>
          <p:cNvCxnSpPr>
            <a:cxnSpLocks/>
          </p:cNvCxnSpPr>
          <p:nvPr userDrawn="1"/>
        </p:nvCxnSpPr>
        <p:spPr>
          <a:xfrm flipV="1">
            <a:off x="5248470" y="2068379"/>
            <a:ext cx="0" cy="1352047"/>
          </a:xfrm>
          <a:prstGeom prst="line">
            <a:avLst/>
          </a:prstGeom>
          <a:ln w="63500">
            <a:solidFill>
              <a:schemeClr val="tx1"/>
            </a:solidFill>
            <a:headEnd type="none"/>
          </a:ln>
        </p:spPr>
        <p:style>
          <a:lnRef idx="1">
            <a:schemeClr val="accent1"/>
          </a:lnRef>
          <a:fillRef idx="0">
            <a:schemeClr val="accent1"/>
          </a:fillRef>
          <a:effectRef idx="0">
            <a:schemeClr val="accent1"/>
          </a:effectRef>
          <a:fontRef idx="minor">
            <a:schemeClr val="tx1"/>
          </a:fontRef>
        </p:style>
      </p:cxnSp>
      <p:sp>
        <p:nvSpPr>
          <p:cNvPr id="25" name="TextBox 24">
            <a:extLst>
              <a:ext uri="{FF2B5EF4-FFF2-40B4-BE49-F238E27FC236}">
                <a16:creationId xmlns:a16="http://schemas.microsoft.com/office/drawing/2014/main" id="{DBED1ECC-0BD9-3743-8D2D-E05823441A35}"/>
              </a:ext>
            </a:extLst>
          </p:cNvPr>
          <p:cNvSpPr txBox="1"/>
          <p:nvPr userDrawn="1"/>
        </p:nvSpPr>
        <p:spPr>
          <a:xfrm>
            <a:off x="5668960" y="4159188"/>
            <a:ext cx="3198816" cy="1260865"/>
          </a:xfrm>
          <a:prstGeom prst="rect">
            <a:avLst/>
          </a:prstGeom>
          <a:noFill/>
        </p:spPr>
        <p:txBody>
          <a:bodyPr wrap="square" lIns="0" tIns="0" rIns="0" bIns="0" rtlCol="0" anchor="t" anchorCtr="0">
            <a:noAutofit/>
          </a:bodyPr>
          <a:lstStyle/>
          <a:p>
            <a:pPr algn="l"/>
            <a:r>
              <a:rPr lang="en-US" sz="2400" b="1"/>
              <a:t>00 April 2020</a:t>
            </a:r>
          </a:p>
          <a:p>
            <a:pPr algn="l"/>
            <a:r>
              <a:rPr lang="en-US" sz="2400"/>
              <a:t>Key milestone or goals</a:t>
            </a:r>
          </a:p>
        </p:txBody>
      </p:sp>
      <p:cxnSp>
        <p:nvCxnSpPr>
          <p:cNvPr id="26" name="Straight Connector 25">
            <a:extLst>
              <a:ext uri="{FF2B5EF4-FFF2-40B4-BE49-F238E27FC236}">
                <a16:creationId xmlns:a16="http://schemas.microsoft.com/office/drawing/2014/main" id="{9C7F8EBD-245C-374E-B6EF-34F631DFF0FB}"/>
              </a:ext>
            </a:extLst>
          </p:cNvPr>
          <p:cNvCxnSpPr>
            <a:cxnSpLocks/>
          </p:cNvCxnSpPr>
          <p:nvPr userDrawn="1"/>
        </p:nvCxnSpPr>
        <p:spPr>
          <a:xfrm flipV="1">
            <a:off x="5668960" y="3428999"/>
            <a:ext cx="0" cy="671734"/>
          </a:xfrm>
          <a:prstGeom prst="line">
            <a:avLst/>
          </a:prstGeom>
          <a:ln w="63500">
            <a:solidFill>
              <a:schemeClr val="tx1"/>
            </a:solidFill>
            <a:headEnd type="none"/>
          </a:ln>
        </p:spPr>
        <p:style>
          <a:lnRef idx="1">
            <a:schemeClr val="accent1"/>
          </a:lnRef>
          <a:fillRef idx="0">
            <a:schemeClr val="accent1"/>
          </a:fillRef>
          <a:effectRef idx="0">
            <a:schemeClr val="accent1"/>
          </a:effectRef>
          <a:fontRef idx="minor">
            <a:schemeClr val="tx1"/>
          </a:fontRef>
        </p:style>
      </p:cxnSp>
      <p:sp>
        <p:nvSpPr>
          <p:cNvPr id="27" name="TextBox 26">
            <a:extLst>
              <a:ext uri="{FF2B5EF4-FFF2-40B4-BE49-F238E27FC236}">
                <a16:creationId xmlns:a16="http://schemas.microsoft.com/office/drawing/2014/main" id="{F73D4268-F8E4-6849-A550-C1431A22F0C8}"/>
              </a:ext>
            </a:extLst>
          </p:cNvPr>
          <p:cNvSpPr txBox="1"/>
          <p:nvPr userDrawn="1"/>
        </p:nvSpPr>
        <p:spPr>
          <a:xfrm>
            <a:off x="6958380" y="2121633"/>
            <a:ext cx="2312230" cy="1042187"/>
          </a:xfrm>
          <a:prstGeom prst="rect">
            <a:avLst/>
          </a:prstGeom>
          <a:noFill/>
        </p:spPr>
        <p:txBody>
          <a:bodyPr wrap="square" lIns="0" tIns="0" rIns="0" bIns="0" rtlCol="0" anchor="t" anchorCtr="0">
            <a:noAutofit/>
          </a:bodyPr>
          <a:lstStyle/>
          <a:p>
            <a:pPr algn="l"/>
            <a:r>
              <a:rPr lang="en-US" sz="2400" b="1"/>
              <a:t>00 May 2020</a:t>
            </a:r>
          </a:p>
          <a:p>
            <a:pPr algn="l"/>
            <a:r>
              <a:rPr lang="en-US" sz="2400"/>
              <a:t>Key stakeholder sign off</a:t>
            </a:r>
          </a:p>
        </p:txBody>
      </p:sp>
      <p:cxnSp>
        <p:nvCxnSpPr>
          <p:cNvPr id="28" name="Straight Connector 27">
            <a:extLst>
              <a:ext uri="{FF2B5EF4-FFF2-40B4-BE49-F238E27FC236}">
                <a16:creationId xmlns:a16="http://schemas.microsoft.com/office/drawing/2014/main" id="{A521D648-1B33-B848-9E28-22C1055A060B}"/>
              </a:ext>
            </a:extLst>
          </p:cNvPr>
          <p:cNvCxnSpPr>
            <a:cxnSpLocks/>
          </p:cNvCxnSpPr>
          <p:nvPr userDrawn="1"/>
        </p:nvCxnSpPr>
        <p:spPr>
          <a:xfrm flipV="1">
            <a:off x="6959600" y="3249637"/>
            <a:ext cx="0" cy="203404"/>
          </a:xfrm>
          <a:prstGeom prst="line">
            <a:avLst/>
          </a:prstGeom>
          <a:ln w="63500">
            <a:solidFill>
              <a:schemeClr val="tx1"/>
            </a:solidFill>
            <a:headEnd type="none"/>
          </a:ln>
        </p:spPr>
        <p:style>
          <a:lnRef idx="1">
            <a:schemeClr val="accent1"/>
          </a:lnRef>
          <a:fillRef idx="0">
            <a:schemeClr val="accent1"/>
          </a:fillRef>
          <a:effectRef idx="0">
            <a:schemeClr val="accent1"/>
          </a:effectRef>
          <a:fontRef idx="minor">
            <a:schemeClr val="tx1"/>
          </a:fontRef>
        </p:style>
      </p:cxnSp>
      <p:sp>
        <p:nvSpPr>
          <p:cNvPr id="29" name="TextBox 28">
            <a:extLst>
              <a:ext uri="{FF2B5EF4-FFF2-40B4-BE49-F238E27FC236}">
                <a16:creationId xmlns:a16="http://schemas.microsoft.com/office/drawing/2014/main" id="{745C7AD6-27F5-2C4B-908F-E5DAD2F70D7A}"/>
              </a:ext>
            </a:extLst>
          </p:cNvPr>
          <p:cNvSpPr txBox="1"/>
          <p:nvPr userDrawn="1"/>
        </p:nvSpPr>
        <p:spPr>
          <a:xfrm>
            <a:off x="9045208" y="4159188"/>
            <a:ext cx="2700338" cy="1260865"/>
          </a:xfrm>
          <a:prstGeom prst="rect">
            <a:avLst/>
          </a:prstGeom>
          <a:noFill/>
        </p:spPr>
        <p:txBody>
          <a:bodyPr wrap="square" lIns="0" tIns="0" rIns="0" bIns="0" rtlCol="0" anchor="t" anchorCtr="0">
            <a:noAutofit/>
          </a:bodyPr>
          <a:lstStyle/>
          <a:p>
            <a:pPr algn="l"/>
            <a:r>
              <a:rPr lang="en-US" sz="2400" b="1"/>
              <a:t>00 June 2020</a:t>
            </a:r>
          </a:p>
          <a:p>
            <a:pPr algn="l"/>
            <a:r>
              <a:rPr lang="en-US" sz="2400"/>
              <a:t>Project delivery</a:t>
            </a:r>
          </a:p>
        </p:txBody>
      </p:sp>
      <p:cxnSp>
        <p:nvCxnSpPr>
          <p:cNvPr id="30" name="Straight Connector 29">
            <a:extLst>
              <a:ext uri="{FF2B5EF4-FFF2-40B4-BE49-F238E27FC236}">
                <a16:creationId xmlns:a16="http://schemas.microsoft.com/office/drawing/2014/main" id="{68AD7176-913D-F745-878C-3D30A4B17642}"/>
              </a:ext>
            </a:extLst>
          </p:cNvPr>
          <p:cNvCxnSpPr>
            <a:cxnSpLocks/>
          </p:cNvCxnSpPr>
          <p:nvPr userDrawn="1"/>
        </p:nvCxnSpPr>
        <p:spPr>
          <a:xfrm flipV="1">
            <a:off x="9045208" y="3457135"/>
            <a:ext cx="0" cy="671734"/>
          </a:xfrm>
          <a:prstGeom prst="line">
            <a:avLst/>
          </a:prstGeom>
          <a:ln w="63500">
            <a:solidFill>
              <a:schemeClr val="tx1"/>
            </a:solidFill>
            <a:headEnd type="none"/>
          </a:ln>
        </p:spPr>
        <p:style>
          <a:lnRef idx="1">
            <a:schemeClr val="accent1"/>
          </a:lnRef>
          <a:fillRef idx="0">
            <a:schemeClr val="accent1"/>
          </a:fillRef>
          <a:effectRef idx="0">
            <a:schemeClr val="accent1"/>
          </a:effectRef>
          <a:fontRef idx="minor">
            <a:schemeClr val="tx1"/>
          </a:fontRef>
        </p:style>
      </p:cxnSp>
      <p:sp>
        <p:nvSpPr>
          <p:cNvPr id="31" name="TextBox 30">
            <a:extLst>
              <a:ext uri="{FF2B5EF4-FFF2-40B4-BE49-F238E27FC236}">
                <a16:creationId xmlns:a16="http://schemas.microsoft.com/office/drawing/2014/main" id="{EA7C6A05-DEDF-E449-BBBB-56374CBA8F3A}"/>
              </a:ext>
            </a:extLst>
          </p:cNvPr>
          <p:cNvSpPr txBox="1"/>
          <p:nvPr userDrawn="1"/>
        </p:nvSpPr>
        <p:spPr>
          <a:xfrm>
            <a:off x="2630658" y="4403188"/>
            <a:ext cx="0" cy="0"/>
          </a:xfrm>
          <a:prstGeom prst="rect">
            <a:avLst/>
          </a:prstGeom>
          <a:noFill/>
        </p:spPr>
        <p:txBody>
          <a:bodyPr wrap="none" lIns="0" tIns="0" rIns="0" bIns="0" rtlCol="0" anchor="t" anchorCtr="0">
            <a:noAutofit/>
          </a:bodyPr>
          <a:lstStyle/>
          <a:p>
            <a:pPr algn="l"/>
            <a:endParaRPr lang="en-US" sz="2400"/>
          </a:p>
        </p:txBody>
      </p:sp>
      <p:sp>
        <p:nvSpPr>
          <p:cNvPr id="32" name="TextBox 31">
            <a:extLst>
              <a:ext uri="{FF2B5EF4-FFF2-40B4-BE49-F238E27FC236}">
                <a16:creationId xmlns:a16="http://schemas.microsoft.com/office/drawing/2014/main" id="{3B68505F-017D-C448-8C2E-7EBFF3A15AB8}"/>
              </a:ext>
            </a:extLst>
          </p:cNvPr>
          <p:cNvSpPr txBox="1"/>
          <p:nvPr userDrawn="1"/>
        </p:nvSpPr>
        <p:spPr>
          <a:xfrm>
            <a:off x="9804400" y="1618404"/>
            <a:ext cx="2022743" cy="774968"/>
          </a:xfrm>
          <a:prstGeom prst="rect">
            <a:avLst/>
          </a:prstGeom>
          <a:noFill/>
        </p:spPr>
        <p:txBody>
          <a:bodyPr wrap="square" lIns="0" tIns="0" rIns="0" bIns="0" rtlCol="0" anchor="t" anchorCtr="0">
            <a:noAutofit/>
          </a:bodyPr>
          <a:lstStyle/>
          <a:p>
            <a:pPr algn="l"/>
            <a:r>
              <a:rPr lang="en-US" sz="2400" b="1"/>
              <a:t>00 July 2020</a:t>
            </a:r>
          </a:p>
          <a:p>
            <a:pPr algn="l"/>
            <a:r>
              <a:rPr lang="en-US" sz="2400"/>
              <a:t>Roll out</a:t>
            </a:r>
          </a:p>
        </p:txBody>
      </p:sp>
      <p:cxnSp>
        <p:nvCxnSpPr>
          <p:cNvPr id="33" name="Straight Connector 32">
            <a:extLst>
              <a:ext uri="{FF2B5EF4-FFF2-40B4-BE49-F238E27FC236}">
                <a16:creationId xmlns:a16="http://schemas.microsoft.com/office/drawing/2014/main" id="{722E4D0C-D51E-7E41-8739-255B8C76D39D}"/>
              </a:ext>
            </a:extLst>
          </p:cNvPr>
          <p:cNvCxnSpPr>
            <a:cxnSpLocks/>
          </p:cNvCxnSpPr>
          <p:nvPr userDrawn="1"/>
        </p:nvCxnSpPr>
        <p:spPr>
          <a:xfrm flipV="1">
            <a:off x="9804400" y="2393372"/>
            <a:ext cx="0" cy="1033332"/>
          </a:xfrm>
          <a:prstGeom prst="line">
            <a:avLst/>
          </a:prstGeom>
          <a:ln w="63500">
            <a:solidFill>
              <a:schemeClr val="tx1"/>
            </a:solidFill>
            <a:headEnd type="non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63508087"/>
      </p:ext>
    </p:extLst>
  </p:cSld>
  <p:clrMapOvr>
    <a:masterClrMapping/>
  </p:clrMapOvr>
  <p:hf hdr="0" dt="0"/>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Statement and content 1/2 page 1">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BC9BCFD0-067D-6545-8C5D-27D2627541BB}"/>
              </a:ext>
              <a:ext uri="{C183D7F6-B498-43B3-948B-1728B52AA6E4}">
                <adec:decorative xmlns:adec="http://schemas.microsoft.com/office/drawing/2017/decorative" val="1"/>
              </a:ext>
            </a:extLst>
          </p:cNvPr>
          <p:cNvSpPr/>
          <p:nvPr userDrawn="1"/>
        </p:nvSpPr>
        <p:spPr>
          <a:xfrm>
            <a:off x="6024563" y="0"/>
            <a:ext cx="6167437"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solidFill>
                <a:schemeClr val="tx1"/>
              </a:solidFill>
            </a:endParaRPr>
          </a:p>
        </p:txBody>
      </p:sp>
      <p:sp>
        <p:nvSpPr>
          <p:cNvPr id="14" name="Rectangle 13">
            <a:extLst>
              <a:ext uri="{FF2B5EF4-FFF2-40B4-BE49-F238E27FC236}">
                <a16:creationId xmlns:a16="http://schemas.microsoft.com/office/drawing/2014/main" id="{91239895-CBF1-9A44-AE0E-97321883F861}"/>
              </a:ext>
              <a:ext uri="{C183D7F6-B498-43B3-948B-1728B52AA6E4}">
                <adec:decorative xmlns:adec="http://schemas.microsoft.com/office/drawing/2017/decorative" val="1"/>
              </a:ext>
            </a:extLst>
          </p:cNvPr>
          <p:cNvSpPr/>
          <p:nvPr userDrawn="1"/>
        </p:nvSpPr>
        <p:spPr>
          <a:xfrm>
            <a:off x="6024563" y="0"/>
            <a:ext cx="6167437" cy="6858000"/>
          </a:xfrm>
          <a:prstGeom prst="rect">
            <a:avLst/>
          </a:prstGeom>
          <a:solidFill>
            <a:schemeClr val="bg1">
              <a:lumMod val="95000"/>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solidFill>
                <a:schemeClr val="tx1"/>
              </a:solidFill>
            </a:endParaRPr>
          </a:p>
        </p:txBody>
      </p:sp>
      <p:sp>
        <p:nvSpPr>
          <p:cNvPr id="9" name="Text Placeholder 8">
            <a:extLst>
              <a:ext uri="{FF2B5EF4-FFF2-40B4-BE49-F238E27FC236}">
                <a16:creationId xmlns:a16="http://schemas.microsoft.com/office/drawing/2014/main" id="{6C7B40B0-3203-CF4D-9A88-A624E8DA0CF6}"/>
              </a:ext>
            </a:extLst>
          </p:cNvPr>
          <p:cNvSpPr>
            <a:spLocks noGrp="1"/>
          </p:cNvSpPr>
          <p:nvPr>
            <p:ph type="body" sz="quarter" idx="14" hasCustomPrompt="1"/>
          </p:nvPr>
        </p:nvSpPr>
        <p:spPr>
          <a:xfrm>
            <a:off x="479427" y="1592263"/>
            <a:ext cx="4608512" cy="4368673"/>
          </a:xfrm>
        </p:spPr>
        <p:txBody>
          <a:bodyPr anchor="ctr"/>
          <a:lstStyle>
            <a:lvl1pPr marL="0" indent="0" algn="l">
              <a:buNone/>
              <a:defRPr sz="3400" b="1">
                <a:solidFill>
                  <a:schemeClr val="tx1"/>
                </a:solidFill>
              </a:defRPr>
            </a:lvl1pPr>
            <a:lvl2pPr algn="ctr">
              <a:defRPr>
                <a:solidFill>
                  <a:schemeClr val="bg1"/>
                </a:solidFill>
              </a:defRPr>
            </a:lvl2pPr>
            <a:lvl3pPr algn="ctr">
              <a:defRPr>
                <a:solidFill>
                  <a:schemeClr val="bg1"/>
                </a:solidFill>
              </a:defRPr>
            </a:lvl3pPr>
            <a:lvl4pPr algn="ctr">
              <a:defRPr>
                <a:solidFill>
                  <a:schemeClr val="bg1"/>
                </a:solidFill>
              </a:defRPr>
            </a:lvl4pPr>
            <a:lvl5pPr algn="ctr">
              <a:defRPr>
                <a:solidFill>
                  <a:schemeClr val="bg1"/>
                </a:solidFill>
              </a:defRPr>
            </a:lvl5pPr>
          </a:lstStyle>
          <a:p>
            <a:pPr lvl="0"/>
            <a:r>
              <a:rPr lang="en-US"/>
              <a:t>Add statement text or quote in the space, use 34pt or 24pt text</a:t>
            </a:r>
          </a:p>
        </p:txBody>
      </p:sp>
      <p:pic>
        <p:nvPicPr>
          <p:cNvPr id="15" name="Logo" descr="UAL Logo Black">
            <a:extLst>
              <a:ext uri="{FF2B5EF4-FFF2-40B4-BE49-F238E27FC236}">
                <a16:creationId xmlns:a16="http://schemas.microsoft.com/office/drawing/2014/main" id="{14CA43B9-F3D7-A74B-92E3-49015B9DFF87}"/>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r="48025"/>
          <a:stretch/>
        </p:blipFill>
        <p:spPr>
          <a:xfrm>
            <a:off x="462898" y="6170212"/>
            <a:ext cx="867454" cy="456367"/>
          </a:xfrm>
          <a:prstGeom prst="rect">
            <a:avLst/>
          </a:prstGeom>
        </p:spPr>
      </p:pic>
      <p:sp>
        <p:nvSpPr>
          <p:cNvPr id="17" name="Title 1">
            <a:extLst>
              <a:ext uri="{FF2B5EF4-FFF2-40B4-BE49-F238E27FC236}">
                <a16:creationId xmlns:a16="http://schemas.microsoft.com/office/drawing/2014/main" id="{25B82E3E-EE9A-C14D-BE3F-85108C85DB04}"/>
              </a:ext>
            </a:extLst>
          </p:cNvPr>
          <p:cNvSpPr>
            <a:spLocks noGrp="1"/>
          </p:cNvSpPr>
          <p:nvPr>
            <p:ph type="ctrTitle" hasCustomPrompt="1"/>
          </p:nvPr>
        </p:nvSpPr>
        <p:spPr>
          <a:xfrm>
            <a:off x="480575" y="479699"/>
            <a:ext cx="11232000" cy="720000"/>
          </a:xfrm>
        </p:spPr>
        <p:txBody>
          <a:bodyPr anchor="b" anchorCtr="0"/>
          <a:lstStyle>
            <a:lvl1pPr algn="l">
              <a:defRPr sz="3800">
                <a:solidFill>
                  <a:schemeClr val="tx1"/>
                </a:solidFill>
              </a:defRPr>
            </a:lvl1pPr>
          </a:lstStyle>
          <a:p>
            <a:r>
              <a:rPr lang="en-GB" noProof="0"/>
              <a:t>Add Title</a:t>
            </a:r>
          </a:p>
        </p:txBody>
      </p:sp>
      <p:sp>
        <p:nvSpPr>
          <p:cNvPr id="18" name="Text Placeholder 4">
            <a:extLst>
              <a:ext uri="{FF2B5EF4-FFF2-40B4-BE49-F238E27FC236}">
                <a16:creationId xmlns:a16="http://schemas.microsoft.com/office/drawing/2014/main" id="{55324497-2F38-AD4E-829F-1579C94E9A3D}"/>
              </a:ext>
            </a:extLst>
          </p:cNvPr>
          <p:cNvSpPr>
            <a:spLocks noGrp="1"/>
          </p:cNvSpPr>
          <p:nvPr>
            <p:ph type="body" sz="quarter" idx="20" hasCustomPrompt="1"/>
          </p:nvPr>
        </p:nvSpPr>
        <p:spPr>
          <a:xfrm>
            <a:off x="480000" y="226294"/>
            <a:ext cx="11233150" cy="280988"/>
          </a:xfrm>
        </p:spPr>
        <p:txBody>
          <a:bodyPr/>
          <a:lstStyle>
            <a:lvl1pPr marL="0" indent="0">
              <a:buNone/>
              <a:defRPr sz="1400" b="1"/>
            </a:lvl1pPr>
            <a:lvl2pPr marL="432000" indent="0">
              <a:buNone/>
              <a:defRPr sz="1600"/>
            </a:lvl2pPr>
            <a:lvl3pPr marL="432000" indent="0">
              <a:buNone/>
              <a:defRPr sz="1600"/>
            </a:lvl3pPr>
            <a:lvl4pPr marL="0" indent="0">
              <a:buNone/>
              <a:defRPr sz="1600"/>
            </a:lvl4pPr>
            <a:lvl5pPr marL="432000" indent="0">
              <a:buNone/>
              <a:defRPr sz="1600"/>
            </a:lvl5pPr>
          </a:lstStyle>
          <a:p>
            <a:pPr lvl="0"/>
            <a:r>
              <a:rPr lang="en-US"/>
              <a:t>Optional chapter heading </a:t>
            </a:r>
          </a:p>
        </p:txBody>
      </p:sp>
      <p:sp>
        <p:nvSpPr>
          <p:cNvPr id="19" name="Content Placeholder 5">
            <a:extLst>
              <a:ext uri="{FF2B5EF4-FFF2-40B4-BE49-F238E27FC236}">
                <a16:creationId xmlns:a16="http://schemas.microsoft.com/office/drawing/2014/main" id="{2541D261-763F-C74D-B9EC-20280292EC40}"/>
              </a:ext>
            </a:extLst>
          </p:cNvPr>
          <p:cNvSpPr>
            <a:spLocks noGrp="1"/>
          </p:cNvSpPr>
          <p:nvPr>
            <p:ph sz="quarter" idx="21"/>
          </p:nvPr>
        </p:nvSpPr>
        <p:spPr>
          <a:xfrm>
            <a:off x="6167437" y="1592263"/>
            <a:ext cx="5545137" cy="4357687"/>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extBox 1">
            <a:extLst>
              <a:ext uri="{FF2B5EF4-FFF2-40B4-BE49-F238E27FC236}">
                <a16:creationId xmlns:a16="http://schemas.microsoft.com/office/drawing/2014/main" id="{F8F488A4-4494-F94A-88FD-EAA2ABC963F2}"/>
              </a:ext>
            </a:extLst>
          </p:cNvPr>
          <p:cNvSpPr txBox="1"/>
          <p:nvPr userDrawn="1"/>
        </p:nvSpPr>
        <p:spPr>
          <a:xfrm>
            <a:off x="83127" y="166255"/>
            <a:ext cx="0" cy="0"/>
          </a:xfrm>
          <a:prstGeom prst="rect">
            <a:avLst/>
          </a:prstGeom>
          <a:noFill/>
        </p:spPr>
        <p:txBody>
          <a:bodyPr wrap="none" lIns="0" tIns="0" rIns="0" bIns="0" rtlCol="0" anchor="t" anchorCtr="0">
            <a:noAutofit/>
          </a:bodyPr>
          <a:lstStyle/>
          <a:p>
            <a:pPr algn="l"/>
            <a:endParaRPr lang="en-US" sz="2400"/>
          </a:p>
        </p:txBody>
      </p:sp>
      <p:cxnSp>
        <p:nvCxnSpPr>
          <p:cNvPr id="16" name="Straight Connector 15">
            <a:extLst>
              <a:ext uri="{FF2B5EF4-FFF2-40B4-BE49-F238E27FC236}">
                <a16:creationId xmlns:a16="http://schemas.microsoft.com/office/drawing/2014/main" id="{8C566D20-9ED7-F24C-8234-C6723323E5F3}"/>
              </a:ext>
              <a:ext uri="{C183D7F6-B498-43B3-948B-1728B52AA6E4}">
                <adec:decorative xmlns:adec="http://schemas.microsoft.com/office/drawing/2017/decorative" val="1"/>
              </a:ext>
            </a:extLst>
          </p:cNvPr>
          <p:cNvCxnSpPr>
            <a:cxnSpLocks/>
          </p:cNvCxnSpPr>
          <p:nvPr userDrawn="1"/>
        </p:nvCxnSpPr>
        <p:spPr>
          <a:xfrm>
            <a:off x="479426" y="6097460"/>
            <a:ext cx="11233149" cy="0"/>
          </a:xfrm>
          <a:prstGeom prst="line">
            <a:avLst/>
          </a:prstGeom>
          <a:ln w="3175">
            <a:solidFill>
              <a:schemeClr val="tx1">
                <a:lumMod val="95000"/>
                <a:lumOff val="5000"/>
              </a:schemeClr>
            </a:solidFill>
            <a:round/>
          </a:ln>
          <a:effectLst/>
        </p:spPr>
        <p:style>
          <a:lnRef idx="2">
            <a:schemeClr val="accent1"/>
          </a:lnRef>
          <a:fillRef idx="0">
            <a:schemeClr val="accent1"/>
          </a:fillRef>
          <a:effectRef idx="1">
            <a:schemeClr val="accent1"/>
          </a:effectRef>
          <a:fontRef idx="minor">
            <a:schemeClr val="tx1"/>
          </a:fontRef>
        </p:style>
      </p:cxnSp>
      <p:sp>
        <p:nvSpPr>
          <p:cNvPr id="21" name="Slide Number Placeholder 5">
            <a:extLst>
              <a:ext uri="{FF2B5EF4-FFF2-40B4-BE49-F238E27FC236}">
                <a16:creationId xmlns:a16="http://schemas.microsoft.com/office/drawing/2014/main" id="{721A1AE5-AD2C-2247-A1E6-B60F43EDA9E1}"/>
              </a:ext>
            </a:extLst>
          </p:cNvPr>
          <p:cNvSpPr>
            <a:spLocks noGrp="1"/>
          </p:cNvSpPr>
          <p:nvPr>
            <p:ph type="sldNum" sz="quarter" idx="4"/>
          </p:nvPr>
        </p:nvSpPr>
        <p:spPr>
          <a:xfrm>
            <a:off x="11297920" y="6356351"/>
            <a:ext cx="414080" cy="365125"/>
          </a:xfrm>
          <a:prstGeom prst="rect">
            <a:avLst/>
          </a:prstGeom>
        </p:spPr>
        <p:txBody>
          <a:bodyPr vert="horz" lIns="0" tIns="0" rIns="0" bIns="0" rtlCol="0" anchor="ctr"/>
          <a:lstStyle>
            <a:lvl1pPr algn="r">
              <a:defRPr sz="1200">
                <a:solidFill>
                  <a:schemeClr val="tx1"/>
                </a:solidFill>
              </a:defRPr>
            </a:lvl1pPr>
          </a:lstStyle>
          <a:p>
            <a:fld id="{2CC19541-5F6E-2C4C-BF21-196C1C8E2E31}" type="slidenum">
              <a:rPr lang="en-GB" smtClean="0"/>
              <a:pPr/>
              <a:t>‹#›</a:t>
            </a:fld>
            <a:r>
              <a:rPr lang="en-GB"/>
              <a:t> </a:t>
            </a:r>
          </a:p>
        </p:txBody>
      </p:sp>
      <p:sp>
        <p:nvSpPr>
          <p:cNvPr id="22" name="Footer Placeholder 4">
            <a:extLst>
              <a:ext uri="{FF2B5EF4-FFF2-40B4-BE49-F238E27FC236}">
                <a16:creationId xmlns:a16="http://schemas.microsoft.com/office/drawing/2014/main" id="{67B1EEDC-5770-814D-AB47-82F4CC349684}"/>
              </a:ext>
            </a:extLst>
          </p:cNvPr>
          <p:cNvSpPr>
            <a:spLocks noGrp="1"/>
          </p:cNvSpPr>
          <p:nvPr>
            <p:ph type="ftr" sz="quarter" idx="3"/>
          </p:nvPr>
        </p:nvSpPr>
        <p:spPr>
          <a:xfrm>
            <a:off x="3324224" y="6356351"/>
            <a:ext cx="7973696" cy="365125"/>
          </a:xfrm>
          <a:prstGeom prst="rect">
            <a:avLst/>
          </a:prstGeom>
        </p:spPr>
        <p:txBody>
          <a:bodyPr vert="horz" lIns="0" tIns="0" rIns="0" bIns="0" rtlCol="0" anchor="ctr"/>
          <a:lstStyle>
            <a:lvl1pPr algn="l">
              <a:defRPr sz="1200">
                <a:solidFill>
                  <a:schemeClr val="tx1"/>
                </a:solidFill>
              </a:defRPr>
            </a:lvl1pPr>
          </a:lstStyle>
          <a:p>
            <a:pPr algn="r"/>
            <a:r>
              <a:rPr lang="en-GB"/>
              <a:t>Collaborative Unit - MA Photography courses: Archive session 1 - Intro to archival theory and ASCC collections​</a:t>
            </a:r>
          </a:p>
        </p:txBody>
      </p:sp>
    </p:spTree>
    <p:extLst>
      <p:ext uri="{BB962C8B-B14F-4D97-AF65-F5344CB8AC3E}">
        <p14:creationId xmlns:p14="http://schemas.microsoft.com/office/powerpoint/2010/main" val="19733627"/>
      </p:ext>
    </p:extLst>
  </p:cSld>
  <p:clrMapOvr>
    <a:masterClrMapping/>
  </p:clrMapOvr>
  <p:hf hdr="0" dt="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Statement and content 1/3 page 1">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2D5F3EFB-C9F8-E04B-8B93-5D6DF7840D6D}"/>
              </a:ext>
              <a:ext uri="{C183D7F6-B498-43B3-948B-1728B52AA6E4}">
                <adec:decorative xmlns:adec="http://schemas.microsoft.com/office/drawing/2017/decorative" val="1"/>
              </a:ext>
            </a:extLst>
          </p:cNvPr>
          <p:cNvSpPr/>
          <p:nvPr userDrawn="1"/>
        </p:nvSpPr>
        <p:spPr>
          <a:xfrm>
            <a:off x="4116388" y="0"/>
            <a:ext cx="8075613"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solidFill>
                <a:schemeClr val="tx1"/>
              </a:solidFill>
            </a:endParaRPr>
          </a:p>
        </p:txBody>
      </p:sp>
      <p:sp>
        <p:nvSpPr>
          <p:cNvPr id="19" name="Rectangle 18">
            <a:extLst>
              <a:ext uri="{FF2B5EF4-FFF2-40B4-BE49-F238E27FC236}">
                <a16:creationId xmlns:a16="http://schemas.microsoft.com/office/drawing/2014/main" id="{49027F85-A326-5B4C-A284-BD4EA17ED906}"/>
              </a:ext>
              <a:ext uri="{C183D7F6-B498-43B3-948B-1728B52AA6E4}">
                <adec:decorative xmlns:adec="http://schemas.microsoft.com/office/drawing/2017/decorative" val="1"/>
              </a:ext>
            </a:extLst>
          </p:cNvPr>
          <p:cNvSpPr/>
          <p:nvPr userDrawn="1"/>
        </p:nvSpPr>
        <p:spPr>
          <a:xfrm>
            <a:off x="4116388" y="0"/>
            <a:ext cx="8075613" cy="6858000"/>
          </a:xfrm>
          <a:prstGeom prst="rect">
            <a:avLst/>
          </a:prstGeom>
          <a:solidFill>
            <a:schemeClr val="bg1">
              <a:lumMod val="95000"/>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solidFill>
                <a:schemeClr val="tx1"/>
              </a:solidFill>
            </a:endParaRPr>
          </a:p>
        </p:txBody>
      </p:sp>
      <p:pic>
        <p:nvPicPr>
          <p:cNvPr id="15" name="Logo" descr="UAL Logo Black">
            <a:extLst>
              <a:ext uri="{FF2B5EF4-FFF2-40B4-BE49-F238E27FC236}">
                <a16:creationId xmlns:a16="http://schemas.microsoft.com/office/drawing/2014/main" id="{14CA43B9-F3D7-A74B-92E3-49015B9DFF87}"/>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r="48025"/>
          <a:stretch/>
        </p:blipFill>
        <p:spPr>
          <a:xfrm>
            <a:off x="462898" y="6170212"/>
            <a:ext cx="867454" cy="456367"/>
          </a:xfrm>
          <a:prstGeom prst="rect">
            <a:avLst/>
          </a:prstGeom>
        </p:spPr>
      </p:pic>
      <p:sp>
        <p:nvSpPr>
          <p:cNvPr id="18" name="Text Placeholder 4">
            <a:extLst>
              <a:ext uri="{FF2B5EF4-FFF2-40B4-BE49-F238E27FC236}">
                <a16:creationId xmlns:a16="http://schemas.microsoft.com/office/drawing/2014/main" id="{55324497-2F38-AD4E-829F-1579C94E9A3D}"/>
              </a:ext>
            </a:extLst>
          </p:cNvPr>
          <p:cNvSpPr>
            <a:spLocks noGrp="1"/>
          </p:cNvSpPr>
          <p:nvPr>
            <p:ph type="body" sz="quarter" idx="20" hasCustomPrompt="1"/>
          </p:nvPr>
        </p:nvSpPr>
        <p:spPr>
          <a:xfrm>
            <a:off x="480000" y="226294"/>
            <a:ext cx="11233150" cy="280988"/>
          </a:xfrm>
        </p:spPr>
        <p:txBody>
          <a:bodyPr/>
          <a:lstStyle>
            <a:lvl1pPr marL="0" indent="0">
              <a:buNone/>
              <a:defRPr sz="1400" b="1"/>
            </a:lvl1pPr>
            <a:lvl2pPr marL="432000" indent="0">
              <a:buNone/>
              <a:defRPr sz="1600"/>
            </a:lvl2pPr>
            <a:lvl3pPr marL="432000" indent="0">
              <a:buNone/>
              <a:defRPr sz="1600"/>
            </a:lvl3pPr>
            <a:lvl4pPr marL="0" indent="0">
              <a:buNone/>
              <a:defRPr sz="1600"/>
            </a:lvl4pPr>
            <a:lvl5pPr marL="432000" indent="0">
              <a:buNone/>
              <a:defRPr sz="1600"/>
            </a:lvl5pPr>
          </a:lstStyle>
          <a:p>
            <a:pPr lvl="0"/>
            <a:r>
              <a:rPr lang="en-US"/>
              <a:t>Optional chapter heading </a:t>
            </a:r>
          </a:p>
        </p:txBody>
      </p:sp>
      <p:sp>
        <p:nvSpPr>
          <p:cNvPr id="17" name="Title 1">
            <a:extLst>
              <a:ext uri="{FF2B5EF4-FFF2-40B4-BE49-F238E27FC236}">
                <a16:creationId xmlns:a16="http://schemas.microsoft.com/office/drawing/2014/main" id="{25B82E3E-EE9A-C14D-BE3F-85108C85DB04}"/>
              </a:ext>
            </a:extLst>
          </p:cNvPr>
          <p:cNvSpPr>
            <a:spLocks noGrp="1"/>
          </p:cNvSpPr>
          <p:nvPr>
            <p:ph type="ctrTitle" hasCustomPrompt="1"/>
          </p:nvPr>
        </p:nvSpPr>
        <p:spPr>
          <a:xfrm>
            <a:off x="480575" y="479699"/>
            <a:ext cx="11232000" cy="720000"/>
          </a:xfrm>
        </p:spPr>
        <p:txBody>
          <a:bodyPr anchor="b" anchorCtr="0"/>
          <a:lstStyle>
            <a:lvl1pPr algn="l">
              <a:defRPr sz="3800">
                <a:solidFill>
                  <a:schemeClr val="tx1"/>
                </a:solidFill>
              </a:defRPr>
            </a:lvl1pPr>
          </a:lstStyle>
          <a:p>
            <a:r>
              <a:rPr lang="en-GB" noProof="0"/>
              <a:t>Add Title</a:t>
            </a:r>
          </a:p>
        </p:txBody>
      </p:sp>
      <p:sp>
        <p:nvSpPr>
          <p:cNvPr id="9" name="Text Placeholder 8">
            <a:extLst>
              <a:ext uri="{FF2B5EF4-FFF2-40B4-BE49-F238E27FC236}">
                <a16:creationId xmlns:a16="http://schemas.microsoft.com/office/drawing/2014/main" id="{6C7B40B0-3203-CF4D-9A88-A624E8DA0CF6}"/>
              </a:ext>
            </a:extLst>
          </p:cNvPr>
          <p:cNvSpPr>
            <a:spLocks noGrp="1"/>
          </p:cNvSpPr>
          <p:nvPr>
            <p:ph type="body" sz="quarter" idx="14" hasCustomPrompt="1"/>
          </p:nvPr>
        </p:nvSpPr>
        <p:spPr>
          <a:xfrm>
            <a:off x="479427" y="1592263"/>
            <a:ext cx="3636961" cy="4368673"/>
          </a:xfrm>
        </p:spPr>
        <p:txBody>
          <a:bodyPr anchor="ctr"/>
          <a:lstStyle>
            <a:lvl1pPr marL="0" indent="0" algn="l">
              <a:buNone/>
              <a:defRPr sz="3400" b="1">
                <a:solidFill>
                  <a:schemeClr val="tx1"/>
                </a:solidFill>
              </a:defRPr>
            </a:lvl1pPr>
            <a:lvl2pPr algn="ctr">
              <a:defRPr>
                <a:solidFill>
                  <a:schemeClr val="bg1"/>
                </a:solidFill>
              </a:defRPr>
            </a:lvl2pPr>
            <a:lvl3pPr algn="ctr">
              <a:defRPr>
                <a:solidFill>
                  <a:schemeClr val="bg1"/>
                </a:solidFill>
              </a:defRPr>
            </a:lvl3pPr>
            <a:lvl4pPr algn="ctr">
              <a:defRPr>
                <a:solidFill>
                  <a:schemeClr val="bg1"/>
                </a:solidFill>
              </a:defRPr>
            </a:lvl4pPr>
            <a:lvl5pPr algn="ctr">
              <a:defRPr>
                <a:solidFill>
                  <a:schemeClr val="bg1"/>
                </a:solidFill>
              </a:defRPr>
            </a:lvl5pPr>
          </a:lstStyle>
          <a:p>
            <a:pPr lvl="0"/>
            <a:r>
              <a:rPr lang="en-US"/>
              <a:t>Add statement text or quote in the space, use 34pt or 24pt text</a:t>
            </a:r>
          </a:p>
        </p:txBody>
      </p:sp>
      <p:sp>
        <p:nvSpPr>
          <p:cNvPr id="12" name="Content Placeholder 5">
            <a:extLst>
              <a:ext uri="{FF2B5EF4-FFF2-40B4-BE49-F238E27FC236}">
                <a16:creationId xmlns:a16="http://schemas.microsoft.com/office/drawing/2014/main" id="{A3A1DA97-7FEA-2F42-8E12-4BABE52A9ADD}"/>
              </a:ext>
            </a:extLst>
          </p:cNvPr>
          <p:cNvSpPr>
            <a:spLocks noGrp="1"/>
          </p:cNvSpPr>
          <p:nvPr>
            <p:ph sz="quarter" idx="21"/>
          </p:nvPr>
        </p:nvSpPr>
        <p:spPr>
          <a:xfrm>
            <a:off x="5232400" y="1592263"/>
            <a:ext cx="6480174" cy="4357687"/>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21" name="Straight Connector 20">
            <a:extLst>
              <a:ext uri="{FF2B5EF4-FFF2-40B4-BE49-F238E27FC236}">
                <a16:creationId xmlns:a16="http://schemas.microsoft.com/office/drawing/2014/main" id="{200EA739-BE1A-6748-96FD-C4F5683CC220}"/>
              </a:ext>
              <a:ext uri="{C183D7F6-B498-43B3-948B-1728B52AA6E4}">
                <adec:decorative xmlns:adec="http://schemas.microsoft.com/office/drawing/2017/decorative" val="1"/>
              </a:ext>
            </a:extLst>
          </p:cNvPr>
          <p:cNvCxnSpPr>
            <a:cxnSpLocks/>
          </p:cNvCxnSpPr>
          <p:nvPr userDrawn="1"/>
        </p:nvCxnSpPr>
        <p:spPr>
          <a:xfrm>
            <a:off x="479426" y="6097460"/>
            <a:ext cx="11233149" cy="0"/>
          </a:xfrm>
          <a:prstGeom prst="line">
            <a:avLst/>
          </a:prstGeom>
          <a:ln w="3175">
            <a:solidFill>
              <a:schemeClr val="tx1">
                <a:lumMod val="95000"/>
                <a:lumOff val="5000"/>
              </a:schemeClr>
            </a:solidFill>
            <a:round/>
          </a:ln>
          <a:effectLst/>
        </p:spPr>
        <p:style>
          <a:lnRef idx="2">
            <a:schemeClr val="accent1"/>
          </a:lnRef>
          <a:fillRef idx="0">
            <a:schemeClr val="accent1"/>
          </a:fillRef>
          <a:effectRef idx="1">
            <a:schemeClr val="accent1"/>
          </a:effectRef>
          <a:fontRef idx="minor">
            <a:schemeClr val="tx1"/>
          </a:fontRef>
        </p:style>
      </p:cxnSp>
      <p:sp>
        <p:nvSpPr>
          <p:cNvPr id="22" name="Slide Number Placeholder 5">
            <a:extLst>
              <a:ext uri="{FF2B5EF4-FFF2-40B4-BE49-F238E27FC236}">
                <a16:creationId xmlns:a16="http://schemas.microsoft.com/office/drawing/2014/main" id="{DE590B1C-3001-3A4C-AE2A-BA95BADFA841}"/>
              </a:ext>
            </a:extLst>
          </p:cNvPr>
          <p:cNvSpPr>
            <a:spLocks noGrp="1"/>
          </p:cNvSpPr>
          <p:nvPr>
            <p:ph type="sldNum" sz="quarter" idx="4"/>
          </p:nvPr>
        </p:nvSpPr>
        <p:spPr>
          <a:xfrm>
            <a:off x="11297920" y="6356351"/>
            <a:ext cx="414080" cy="365125"/>
          </a:xfrm>
          <a:prstGeom prst="rect">
            <a:avLst/>
          </a:prstGeom>
        </p:spPr>
        <p:txBody>
          <a:bodyPr vert="horz" lIns="0" tIns="0" rIns="0" bIns="0" rtlCol="0" anchor="ctr"/>
          <a:lstStyle>
            <a:lvl1pPr algn="r">
              <a:defRPr sz="1200">
                <a:solidFill>
                  <a:schemeClr val="tx1"/>
                </a:solidFill>
              </a:defRPr>
            </a:lvl1pPr>
          </a:lstStyle>
          <a:p>
            <a:fld id="{2CC19541-5F6E-2C4C-BF21-196C1C8E2E31}" type="slidenum">
              <a:rPr lang="en-GB" smtClean="0"/>
              <a:pPr/>
              <a:t>‹#›</a:t>
            </a:fld>
            <a:r>
              <a:rPr lang="en-GB"/>
              <a:t> </a:t>
            </a:r>
          </a:p>
        </p:txBody>
      </p:sp>
      <p:sp>
        <p:nvSpPr>
          <p:cNvPr id="23" name="Footer Placeholder 4">
            <a:extLst>
              <a:ext uri="{FF2B5EF4-FFF2-40B4-BE49-F238E27FC236}">
                <a16:creationId xmlns:a16="http://schemas.microsoft.com/office/drawing/2014/main" id="{C7EDDFB0-8C35-B242-B9C7-9FF8CD6E3EB1}"/>
              </a:ext>
            </a:extLst>
          </p:cNvPr>
          <p:cNvSpPr>
            <a:spLocks noGrp="1"/>
          </p:cNvSpPr>
          <p:nvPr>
            <p:ph type="ftr" sz="quarter" idx="3"/>
          </p:nvPr>
        </p:nvSpPr>
        <p:spPr>
          <a:xfrm>
            <a:off x="3324224" y="6356351"/>
            <a:ext cx="7973696" cy="365125"/>
          </a:xfrm>
          <a:prstGeom prst="rect">
            <a:avLst/>
          </a:prstGeom>
        </p:spPr>
        <p:txBody>
          <a:bodyPr vert="horz" lIns="0" tIns="0" rIns="0" bIns="0" rtlCol="0" anchor="ctr"/>
          <a:lstStyle>
            <a:lvl1pPr algn="l">
              <a:defRPr sz="1200">
                <a:solidFill>
                  <a:schemeClr val="tx1"/>
                </a:solidFill>
              </a:defRPr>
            </a:lvl1pPr>
          </a:lstStyle>
          <a:p>
            <a:pPr algn="r"/>
            <a:r>
              <a:rPr lang="en-GB"/>
              <a:t>Collaborative Unit - MA Photography courses: Archive session 1 - Intro to archival theory and ASCC collections​</a:t>
            </a:r>
          </a:p>
        </p:txBody>
      </p:sp>
    </p:spTree>
    <p:extLst>
      <p:ext uri="{BB962C8B-B14F-4D97-AF65-F5344CB8AC3E}">
        <p14:creationId xmlns:p14="http://schemas.microsoft.com/office/powerpoint/2010/main" val="4292242043"/>
      </p:ext>
    </p:extLst>
  </p:cSld>
  <p:clrMapOvr>
    <a:masterClrMapping/>
  </p:clrMapOvr>
  <p:hf hdr="0" dt="0"/>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Statement and content 1/2 page 2">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BC9BCFD0-067D-6545-8C5D-27D2627541BB}"/>
              </a:ext>
              <a:ext uri="{C183D7F6-B498-43B3-948B-1728B52AA6E4}">
                <adec:decorative xmlns:adec="http://schemas.microsoft.com/office/drawing/2017/decorative" val="1"/>
              </a:ext>
            </a:extLst>
          </p:cNvPr>
          <p:cNvSpPr/>
          <p:nvPr userDrawn="1"/>
        </p:nvSpPr>
        <p:spPr>
          <a:xfrm>
            <a:off x="6024563" y="0"/>
            <a:ext cx="6167437"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solidFill>
                <a:schemeClr val="tx1"/>
              </a:solidFill>
            </a:endParaRPr>
          </a:p>
        </p:txBody>
      </p:sp>
      <p:sp>
        <p:nvSpPr>
          <p:cNvPr id="11" name="Rectangle 10">
            <a:extLst>
              <a:ext uri="{FF2B5EF4-FFF2-40B4-BE49-F238E27FC236}">
                <a16:creationId xmlns:a16="http://schemas.microsoft.com/office/drawing/2014/main" id="{F9CCDF47-40D6-0E40-9E93-34D45B6FB129}"/>
              </a:ext>
              <a:ext uri="{C183D7F6-B498-43B3-948B-1728B52AA6E4}">
                <adec:decorative xmlns:adec="http://schemas.microsoft.com/office/drawing/2017/decorative" val="1"/>
              </a:ext>
            </a:extLst>
          </p:cNvPr>
          <p:cNvSpPr/>
          <p:nvPr userDrawn="1"/>
        </p:nvSpPr>
        <p:spPr>
          <a:xfrm>
            <a:off x="6024563" y="0"/>
            <a:ext cx="6167437" cy="6858000"/>
          </a:xfrm>
          <a:prstGeom prst="rect">
            <a:avLst/>
          </a:prstGeom>
          <a:solidFill>
            <a:schemeClr val="bg1">
              <a:lumMod val="95000"/>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solidFill>
                <a:schemeClr val="tx1"/>
              </a:solidFill>
            </a:endParaRPr>
          </a:p>
        </p:txBody>
      </p:sp>
      <p:pic>
        <p:nvPicPr>
          <p:cNvPr id="15" name="Logo" descr="UAL Logo Black">
            <a:extLst>
              <a:ext uri="{FF2B5EF4-FFF2-40B4-BE49-F238E27FC236}">
                <a16:creationId xmlns:a16="http://schemas.microsoft.com/office/drawing/2014/main" id="{14CA43B9-F3D7-A74B-92E3-49015B9DFF87}"/>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r="48025"/>
          <a:stretch/>
        </p:blipFill>
        <p:spPr>
          <a:xfrm>
            <a:off x="462898" y="6170212"/>
            <a:ext cx="867454" cy="456367"/>
          </a:xfrm>
          <a:prstGeom prst="rect">
            <a:avLst/>
          </a:prstGeom>
        </p:spPr>
      </p:pic>
      <p:sp>
        <p:nvSpPr>
          <p:cNvPr id="17" name="Title 1">
            <a:extLst>
              <a:ext uri="{FF2B5EF4-FFF2-40B4-BE49-F238E27FC236}">
                <a16:creationId xmlns:a16="http://schemas.microsoft.com/office/drawing/2014/main" id="{25B82E3E-EE9A-C14D-BE3F-85108C85DB04}"/>
              </a:ext>
            </a:extLst>
          </p:cNvPr>
          <p:cNvSpPr>
            <a:spLocks noGrp="1"/>
          </p:cNvSpPr>
          <p:nvPr>
            <p:ph type="ctrTitle" hasCustomPrompt="1"/>
          </p:nvPr>
        </p:nvSpPr>
        <p:spPr>
          <a:xfrm>
            <a:off x="479426" y="1592263"/>
            <a:ext cx="5545137" cy="4368673"/>
          </a:xfrm>
        </p:spPr>
        <p:txBody>
          <a:bodyPr anchor="t" anchorCtr="0"/>
          <a:lstStyle>
            <a:lvl1pPr algn="l">
              <a:defRPr sz="3800">
                <a:solidFill>
                  <a:schemeClr val="tx1"/>
                </a:solidFill>
              </a:defRPr>
            </a:lvl1pPr>
          </a:lstStyle>
          <a:p>
            <a:r>
              <a:rPr lang="en-GB" noProof="0"/>
              <a:t>Add Title</a:t>
            </a:r>
          </a:p>
        </p:txBody>
      </p:sp>
      <p:sp>
        <p:nvSpPr>
          <p:cNvPr id="18" name="Text Placeholder 4">
            <a:extLst>
              <a:ext uri="{FF2B5EF4-FFF2-40B4-BE49-F238E27FC236}">
                <a16:creationId xmlns:a16="http://schemas.microsoft.com/office/drawing/2014/main" id="{55324497-2F38-AD4E-829F-1579C94E9A3D}"/>
              </a:ext>
            </a:extLst>
          </p:cNvPr>
          <p:cNvSpPr>
            <a:spLocks noGrp="1"/>
          </p:cNvSpPr>
          <p:nvPr>
            <p:ph type="body" sz="quarter" idx="20" hasCustomPrompt="1"/>
          </p:nvPr>
        </p:nvSpPr>
        <p:spPr>
          <a:xfrm>
            <a:off x="480000" y="226294"/>
            <a:ext cx="11233150" cy="280988"/>
          </a:xfrm>
        </p:spPr>
        <p:txBody>
          <a:bodyPr/>
          <a:lstStyle>
            <a:lvl1pPr marL="0" indent="0">
              <a:buNone/>
              <a:defRPr sz="1400" b="1"/>
            </a:lvl1pPr>
            <a:lvl2pPr marL="432000" indent="0">
              <a:buNone/>
              <a:defRPr sz="1600"/>
            </a:lvl2pPr>
            <a:lvl3pPr marL="432000" indent="0">
              <a:buNone/>
              <a:defRPr sz="1600"/>
            </a:lvl3pPr>
            <a:lvl4pPr marL="0" indent="0">
              <a:buNone/>
              <a:defRPr sz="1600"/>
            </a:lvl4pPr>
            <a:lvl5pPr marL="432000" indent="0">
              <a:buNone/>
              <a:defRPr sz="1600"/>
            </a:lvl5pPr>
          </a:lstStyle>
          <a:p>
            <a:pPr lvl="0"/>
            <a:r>
              <a:rPr lang="en-US"/>
              <a:t>Optional chapter heading </a:t>
            </a:r>
          </a:p>
        </p:txBody>
      </p:sp>
      <p:sp>
        <p:nvSpPr>
          <p:cNvPr id="12" name="Content Placeholder 5">
            <a:extLst>
              <a:ext uri="{FF2B5EF4-FFF2-40B4-BE49-F238E27FC236}">
                <a16:creationId xmlns:a16="http://schemas.microsoft.com/office/drawing/2014/main" id="{D76DD8CF-32FC-E74F-A900-AB93DBD3A1F8}"/>
              </a:ext>
            </a:extLst>
          </p:cNvPr>
          <p:cNvSpPr>
            <a:spLocks noGrp="1"/>
          </p:cNvSpPr>
          <p:nvPr>
            <p:ph sz="quarter" idx="21"/>
          </p:nvPr>
        </p:nvSpPr>
        <p:spPr>
          <a:xfrm>
            <a:off x="6167437" y="1592263"/>
            <a:ext cx="5545137" cy="4357687"/>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14" name="Straight Connector 13">
            <a:extLst>
              <a:ext uri="{FF2B5EF4-FFF2-40B4-BE49-F238E27FC236}">
                <a16:creationId xmlns:a16="http://schemas.microsoft.com/office/drawing/2014/main" id="{D377C0B9-DA67-F547-AE09-F6A98E6DDFA9}"/>
              </a:ext>
              <a:ext uri="{C183D7F6-B498-43B3-948B-1728B52AA6E4}">
                <adec:decorative xmlns:adec="http://schemas.microsoft.com/office/drawing/2017/decorative" val="1"/>
              </a:ext>
            </a:extLst>
          </p:cNvPr>
          <p:cNvCxnSpPr>
            <a:cxnSpLocks/>
          </p:cNvCxnSpPr>
          <p:nvPr userDrawn="1"/>
        </p:nvCxnSpPr>
        <p:spPr>
          <a:xfrm>
            <a:off x="479426" y="6097460"/>
            <a:ext cx="11233149" cy="0"/>
          </a:xfrm>
          <a:prstGeom prst="line">
            <a:avLst/>
          </a:prstGeom>
          <a:ln w="3175">
            <a:solidFill>
              <a:schemeClr val="tx1">
                <a:lumMod val="95000"/>
                <a:lumOff val="5000"/>
              </a:schemeClr>
            </a:solidFill>
            <a:round/>
          </a:ln>
          <a:effectLst/>
        </p:spPr>
        <p:style>
          <a:lnRef idx="2">
            <a:schemeClr val="accent1"/>
          </a:lnRef>
          <a:fillRef idx="0">
            <a:schemeClr val="accent1"/>
          </a:fillRef>
          <a:effectRef idx="1">
            <a:schemeClr val="accent1"/>
          </a:effectRef>
          <a:fontRef idx="minor">
            <a:schemeClr val="tx1"/>
          </a:fontRef>
        </p:style>
      </p:cxnSp>
      <p:sp>
        <p:nvSpPr>
          <p:cNvPr id="16" name="Slide Number Placeholder 5">
            <a:extLst>
              <a:ext uri="{FF2B5EF4-FFF2-40B4-BE49-F238E27FC236}">
                <a16:creationId xmlns:a16="http://schemas.microsoft.com/office/drawing/2014/main" id="{A4D06AF0-C632-9540-8FFF-4243777E26F2}"/>
              </a:ext>
            </a:extLst>
          </p:cNvPr>
          <p:cNvSpPr>
            <a:spLocks noGrp="1"/>
          </p:cNvSpPr>
          <p:nvPr>
            <p:ph type="sldNum" sz="quarter" idx="4"/>
          </p:nvPr>
        </p:nvSpPr>
        <p:spPr>
          <a:xfrm>
            <a:off x="11297920" y="6356351"/>
            <a:ext cx="414080" cy="365125"/>
          </a:xfrm>
          <a:prstGeom prst="rect">
            <a:avLst/>
          </a:prstGeom>
        </p:spPr>
        <p:txBody>
          <a:bodyPr vert="horz" lIns="0" tIns="0" rIns="0" bIns="0" rtlCol="0" anchor="ctr"/>
          <a:lstStyle>
            <a:lvl1pPr algn="r">
              <a:defRPr sz="1200">
                <a:solidFill>
                  <a:schemeClr val="tx1"/>
                </a:solidFill>
              </a:defRPr>
            </a:lvl1pPr>
          </a:lstStyle>
          <a:p>
            <a:fld id="{2CC19541-5F6E-2C4C-BF21-196C1C8E2E31}" type="slidenum">
              <a:rPr lang="en-GB" smtClean="0"/>
              <a:pPr/>
              <a:t>‹#›</a:t>
            </a:fld>
            <a:r>
              <a:rPr lang="en-GB"/>
              <a:t> </a:t>
            </a:r>
          </a:p>
        </p:txBody>
      </p:sp>
      <p:sp>
        <p:nvSpPr>
          <p:cNvPr id="19" name="Footer Placeholder 4">
            <a:extLst>
              <a:ext uri="{FF2B5EF4-FFF2-40B4-BE49-F238E27FC236}">
                <a16:creationId xmlns:a16="http://schemas.microsoft.com/office/drawing/2014/main" id="{BFD9081A-76D9-EC44-ADFB-D21AF3669FF9}"/>
              </a:ext>
            </a:extLst>
          </p:cNvPr>
          <p:cNvSpPr>
            <a:spLocks noGrp="1"/>
          </p:cNvSpPr>
          <p:nvPr>
            <p:ph type="ftr" sz="quarter" idx="3"/>
          </p:nvPr>
        </p:nvSpPr>
        <p:spPr>
          <a:xfrm>
            <a:off x="3324224" y="6356351"/>
            <a:ext cx="7973696" cy="365125"/>
          </a:xfrm>
          <a:prstGeom prst="rect">
            <a:avLst/>
          </a:prstGeom>
        </p:spPr>
        <p:txBody>
          <a:bodyPr vert="horz" lIns="0" tIns="0" rIns="0" bIns="0" rtlCol="0" anchor="ctr"/>
          <a:lstStyle>
            <a:lvl1pPr algn="l">
              <a:defRPr sz="1200">
                <a:solidFill>
                  <a:schemeClr val="tx1"/>
                </a:solidFill>
              </a:defRPr>
            </a:lvl1pPr>
          </a:lstStyle>
          <a:p>
            <a:pPr algn="r"/>
            <a:r>
              <a:rPr lang="en-GB"/>
              <a:t>Collaborative Unit - MA Photography courses: Archive session 1 - Intro to archival theory and ASCC collections​</a:t>
            </a:r>
          </a:p>
        </p:txBody>
      </p:sp>
    </p:spTree>
    <p:extLst>
      <p:ext uri="{BB962C8B-B14F-4D97-AF65-F5344CB8AC3E}">
        <p14:creationId xmlns:p14="http://schemas.microsoft.com/office/powerpoint/2010/main" val="1950641533"/>
      </p:ext>
    </p:extLst>
  </p:cSld>
  <p:clrMapOvr>
    <a:masterClrMapping/>
  </p:clrMapOvr>
  <p:hf hdr="0" dt="0"/>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Statement and content 1/3 page 2">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BC9BCFD0-067D-6545-8C5D-27D2627541BB}"/>
              </a:ext>
              <a:ext uri="{C183D7F6-B498-43B3-948B-1728B52AA6E4}">
                <adec:decorative xmlns:adec="http://schemas.microsoft.com/office/drawing/2017/decorative" val="1"/>
              </a:ext>
            </a:extLst>
          </p:cNvPr>
          <p:cNvSpPr/>
          <p:nvPr userDrawn="1"/>
        </p:nvSpPr>
        <p:spPr>
          <a:xfrm>
            <a:off x="4116388" y="0"/>
            <a:ext cx="8075613"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solidFill>
                <a:schemeClr val="tx1"/>
              </a:solidFill>
            </a:endParaRPr>
          </a:p>
        </p:txBody>
      </p:sp>
      <p:sp>
        <p:nvSpPr>
          <p:cNvPr id="11" name="Rectangle 10">
            <a:extLst>
              <a:ext uri="{FF2B5EF4-FFF2-40B4-BE49-F238E27FC236}">
                <a16:creationId xmlns:a16="http://schemas.microsoft.com/office/drawing/2014/main" id="{8C93FBF2-1F8B-424F-8A94-A7A44155C221}"/>
              </a:ext>
              <a:ext uri="{C183D7F6-B498-43B3-948B-1728B52AA6E4}">
                <adec:decorative xmlns:adec="http://schemas.microsoft.com/office/drawing/2017/decorative" val="1"/>
              </a:ext>
            </a:extLst>
          </p:cNvPr>
          <p:cNvSpPr/>
          <p:nvPr userDrawn="1"/>
        </p:nvSpPr>
        <p:spPr>
          <a:xfrm>
            <a:off x="4116387" y="0"/>
            <a:ext cx="8075613" cy="6858000"/>
          </a:xfrm>
          <a:prstGeom prst="rect">
            <a:avLst/>
          </a:prstGeom>
          <a:solidFill>
            <a:schemeClr val="bg1">
              <a:lumMod val="95000"/>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solidFill>
                <a:schemeClr val="tx1"/>
              </a:solidFill>
            </a:endParaRPr>
          </a:p>
        </p:txBody>
      </p:sp>
      <p:pic>
        <p:nvPicPr>
          <p:cNvPr id="15" name="Logo" descr="UAL Logo Black">
            <a:extLst>
              <a:ext uri="{FF2B5EF4-FFF2-40B4-BE49-F238E27FC236}">
                <a16:creationId xmlns:a16="http://schemas.microsoft.com/office/drawing/2014/main" id="{14CA43B9-F3D7-A74B-92E3-49015B9DFF87}"/>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r="48025"/>
          <a:stretch/>
        </p:blipFill>
        <p:spPr>
          <a:xfrm>
            <a:off x="462898" y="6170212"/>
            <a:ext cx="867454" cy="456367"/>
          </a:xfrm>
          <a:prstGeom prst="rect">
            <a:avLst/>
          </a:prstGeom>
        </p:spPr>
      </p:pic>
      <p:sp>
        <p:nvSpPr>
          <p:cNvPr id="18" name="Text Placeholder 4">
            <a:extLst>
              <a:ext uri="{FF2B5EF4-FFF2-40B4-BE49-F238E27FC236}">
                <a16:creationId xmlns:a16="http://schemas.microsoft.com/office/drawing/2014/main" id="{55324497-2F38-AD4E-829F-1579C94E9A3D}"/>
              </a:ext>
            </a:extLst>
          </p:cNvPr>
          <p:cNvSpPr>
            <a:spLocks noGrp="1"/>
          </p:cNvSpPr>
          <p:nvPr>
            <p:ph type="body" sz="quarter" idx="20" hasCustomPrompt="1"/>
          </p:nvPr>
        </p:nvSpPr>
        <p:spPr>
          <a:xfrm>
            <a:off x="480000" y="226294"/>
            <a:ext cx="11233150" cy="280988"/>
          </a:xfrm>
        </p:spPr>
        <p:txBody>
          <a:bodyPr/>
          <a:lstStyle>
            <a:lvl1pPr marL="0" indent="0">
              <a:buNone/>
              <a:defRPr sz="1400" b="1"/>
            </a:lvl1pPr>
            <a:lvl2pPr marL="432000" indent="0">
              <a:buNone/>
              <a:defRPr sz="1600"/>
            </a:lvl2pPr>
            <a:lvl3pPr marL="432000" indent="0">
              <a:buNone/>
              <a:defRPr sz="1600"/>
            </a:lvl3pPr>
            <a:lvl4pPr marL="0" indent="0">
              <a:buNone/>
              <a:defRPr sz="1600"/>
            </a:lvl4pPr>
            <a:lvl5pPr marL="432000" indent="0">
              <a:buNone/>
              <a:defRPr sz="1600"/>
            </a:lvl5pPr>
          </a:lstStyle>
          <a:p>
            <a:pPr lvl="0"/>
            <a:r>
              <a:rPr lang="en-US"/>
              <a:t>Optional chapter heading </a:t>
            </a:r>
          </a:p>
        </p:txBody>
      </p:sp>
      <p:sp>
        <p:nvSpPr>
          <p:cNvPr id="6" name="Content Placeholder 5">
            <a:extLst>
              <a:ext uri="{FF2B5EF4-FFF2-40B4-BE49-F238E27FC236}">
                <a16:creationId xmlns:a16="http://schemas.microsoft.com/office/drawing/2014/main" id="{A1BBCDC9-67AD-304F-A641-19C555A78673}"/>
              </a:ext>
            </a:extLst>
          </p:cNvPr>
          <p:cNvSpPr>
            <a:spLocks noGrp="1"/>
          </p:cNvSpPr>
          <p:nvPr>
            <p:ph sz="quarter" idx="21"/>
          </p:nvPr>
        </p:nvSpPr>
        <p:spPr>
          <a:xfrm>
            <a:off x="4259263" y="1592263"/>
            <a:ext cx="7453312" cy="4357687"/>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19" name="Title 1">
            <a:extLst>
              <a:ext uri="{FF2B5EF4-FFF2-40B4-BE49-F238E27FC236}">
                <a16:creationId xmlns:a16="http://schemas.microsoft.com/office/drawing/2014/main" id="{38A1F960-AF27-6F48-B335-BF1BE9804D3D}"/>
              </a:ext>
            </a:extLst>
          </p:cNvPr>
          <p:cNvSpPr>
            <a:spLocks noGrp="1"/>
          </p:cNvSpPr>
          <p:nvPr>
            <p:ph type="ctrTitle" hasCustomPrompt="1"/>
          </p:nvPr>
        </p:nvSpPr>
        <p:spPr>
          <a:xfrm>
            <a:off x="479427" y="1592263"/>
            <a:ext cx="3636962" cy="4368673"/>
          </a:xfrm>
        </p:spPr>
        <p:txBody>
          <a:bodyPr anchor="t" anchorCtr="0"/>
          <a:lstStyle>
            <a:lvl1pPr algn="l">
              <a:defRPr sz="3800">
                <a:solidFill>
                  <a:schemeClr val="tx1"/>
                </a:solidFill>
              </a:defRPr>
            </a:lvl1pPr>
          </a:lstStyle>
          <a:p>
            <a:r>
              <a:rPr lang="en-GB" noProof="0"/>
              <a:t>Add Title</a:t>
            </a:r>
          </a:p>
        </p:txBody>
      </p:sp>
      <p:cxnSp>
        <p:nvCxnSpPr>
          <p:cNvPr id="12" name="Straight Connector 11">
            <a:extLst>
              <a:ext uri="{FF2B5EF4-FFF2-40B4-BE49-F238E27FC236}">
                <a16:creationId xmlns:a16="http://schemas.microsoft.com/office/drawing/2014/main" id="{9E0A0D21-9030-4D45-A211-D39B6B0822CD}"/>
              </a:ext>
              <a:ext uri="{C183D7F6-B498-43B3-948B-1728B52AA6E4}">
                <adec:decorative xmlns:adec="http://schemas.microsoft.com/office/drawing/2017/decorative" val="1"/>
              </a:ext>
            </a:extLst>
          </p:cNvPr>
          <p:cNvCxnSpPr>
            <a:cxnSpLocks/>
          </p:cNvCxnSpPr>
          <p:nvPr userDrawn="1"/>
        </p:nvCxnSpPr>
        <p:spPr>
          <a:xfrm>
            <a:off x="479426" y="6097460"/>
            <a:ext cx="11233149" cy="0"/>
          </a:xfrm>
          <a:prstGeom prst="line">
            <a:avLst/>
          </a:prstGeom>
          <a:ln w="3175">
            <a:solidFill>
              <a:schemeClr val="tx1">
                <a:lumMod val="95000"/>
                <a:lumOff val="5000"/>
              </a:schemeClr>
            </a:solidFill>
            <a:round/>
          </a:ln>
          <a:effectLst/>
        </p:spPr>
        <p:style>
          <a:lnRef idx="2">
            <a:schemeClr val="accent1"/>
          </a:lnRef>
          <a:fillRef idx="0">
            <a:schemeClr val="accent1"/>
          </a:fillRef>
          <a:effectRef idx="1">
            <a:schemeClr val="accent1"/>
          </a:effectRef>
          <a:fontRef idx="minor">
            <a:schemeClr val="tx1"/>
          </a:fontRef>
        </p:style>
      </p:cxnSp>
      <p:sp>
        <p:nvSpPr>
          <p:cNvPr id="14" name="Slide Number Placeholder 5">
            <a:extLst>
              <a:ext uri="{FF2B5EF4-FFF2-40B4-BE49-F238E27FC236}">
                <a16:creationId xmlns:a16="http://schemas.microsoft.com/office/drawing/2014/main" id="{7D1526E6-C718-F347-8F04-D3C8E284C346}"/>
              </a:ext>
            </a:extLst>
          </p:cNvPr>
          <p:cNvSpPr>
            <a:spLocks noGrp="1"/>
          </p:cNvSpPr>
          <p:nvPr>
            <p:ph type="sldNum" sz="quarter" idx="4"/>
          </p:nvPr>
        </p:nvSpPr>
        <p:spPr>
          <a:xfrm>
            <a:off x="11297920" y="6356351"/>
            <a:ext cx="414080" cy="365125"/>
          </a:xfrm>
          <a:prstGeom prst="rect">
            <a:avLst/>
          </a:prstGeom>
        </p:spPr>
        <p:txBody>
          <a:bodyPr vert="horz" lIns="0" tIns="0" rIns="0" bIns="0" rtlCol="0" anchor="ctr"/>
          <a:lstStyle>
            <a:lvl1pPr algn="r">
              <a:defRPr sz="1200">
                <a:solidFill>
                  <a:schemeClr val="tx1"/>
                </a:solidFill>
              </a:defRPr>
            </a:lvl1pPr>
          </a:lstStyle>
          <a:p>
            <a:fld id="{2CC19541-5F6E-2C4C-BF21-196C1C8E2E31}" type="slidenum">
              <a:rPr lang="en-GB" smtClean="0"/>
              <a:pPr/>
              <a:t>‹#›</a:t>
            </a:fld>
            <a:r>
              <a:rPr lang="en-GB"/>
              <a:t> </a:t>
            </a:r>
          </a:p>
        </p:txBody>
      </p:sp>
      <p:sp>
        <p:nvSpPr>
          <p:cNvPr id="16" name="Footer Placeholder 4">
            <a:extLst>
              <a:ext uri="{FF2B5EF4-FFF2-40B4-BE49-F238E27FC236}">
                <a16:creationId xmlns:a16="http://schemas.microsoft.com/office/drawing/2014/main" id="{6EB66008-C52E-2B4C-B01E-C5B69D18D8E0}"/>
              </a:ext>
            </a:extLst>
          </p:cNvPr>
          <p:cNvSpPr>
            <a:spLocks noGrp="1"/>
          </p:cNvSpPr>
          <p:nvPr>
            <p:ph type="ftr" sz="quarter" idx="3"/>
          </p:nvPr>
        </p:nvSpPr>
        <p:spPr>
          <a:xfrm>
            <a:off x="3324224" y="6356351"/>
            <a:ext cx="7973696" cy="365125"/>
          </a:xfrm>
          <a:prstGeom prst="rect">
            <a:avLst/>
          </a:prstGeom>
        </p:spPr>
        <p:txBody>
          <a:bodyPr vert="horz" lIns="0" tIns="0" rIns="0" bIns="0" rtlCol="0" anchor="ctr"/>
          <a:lstStyle>
            <a:lvl1pPr algn="l">
              <a:defRPr sz="1200">
                <a:solidFill>
                  <a:schemeClr val="tx1"/>
                </a:solidFill>
              </a:defRPr>
            </a:lvl1pPr>
          </a:lstStyle>
          <a:p>
            <a:pPr algn="r"/>
            <a:r>
              <a:rPr lang="en-GB"/>
              <a:t>Collaborative Unit - MA Photography courses: Archive session 1 - Intro to archival theory and ASCC collections​</a:t>
            </a:r>
          </a:p>
        </p:txBody>
      </p:sp>
    </p:spTree>
    <p:extLst>
      <p:ext uri="{BB962C8B-B14F-4D97-AF65-F5344CB8AC3E}">
        <p14:creationId xmlns:p14="http://schemas.microsoft.com/office/powerpoint/2010/main" val="1052258720"/>
      </p:ext>
    </p:extLst>
  </p:cSld>
  <p:clrMapOvr>
    <a:masterClrMapping/>
  </p:clrMapOvr>
  <p:hf hdr="0" dt="0"/>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Content and title">
    <p:spTree>
      <p:nvGrpSpPr>
        <p:cNvPr id="1" name=""/>
        <p:cNvGrpSpPr/>
        <p:nvPr/>
      </p:nvGrpSpPr>
      <p:grpSpPr>
        <a:xfrm>
          <a:off x="0" y="0"/>
          <a:ext cx="0" cy="0"/>
          <a:chOff x="0" y="0"/>
          <a:chExt cx="0" cy="0"/>
        </a:xfrm>
      </p:grpSpPr>
      <p:sp>
        <p:nvSpPr>
          <p:cNvPr id="13" name="Content Placeholder 2" descr="Add chart, table or image here">
            <a:extLst>
              <a:ext uri="{FF2B5EF4-FFF2-40B4-BE49-F238E27FC236}">
                <a16:creationId xmlns:a16="http://schemas.microsoft.com/office/drawing/2014/main" id="{6F5D1C0F-74B3-8A4E-AAC6-F9A9FAAF8A5F}"/>
              </a:ext>
            </a:extLst>
          </p:cNvPr>
          <p:cNvSpPr>
            <a:spLocks noGrp="1"/>
          </p:cNvSpPr>
          <p:nvPr>
            <p:ph sz="quarter" idx="18" hasCustomPrompt="1"/>
          </p:nvPr>
        </p:nvSpPr>
        <p:spPr>
          <a:xfrm>
            <a:off x="478546" y="1592262"/>
            <a:ext cx="11232972" cy="4357687"/>
          </a:xfrm>
        </p:spPr>
        <p:txBody>
          <a:bodyPr/>
          <a:lstStyle>
            <a:lvl1pPr marL="0" indent="0">
              <a:buNone/>
              <a:defRPr sz="1600"/>
            </a:lvl1pPr>
          </a:lstStyle>
          <a:p>
            <a:pPr lvl="0"/>
            <a:r>
              <a:rPr lang="en-US"/>
              <a:t>Add chart/table/photo</a:t>
            </a:r>
            <a:endParaRPr lang="en-GB"/>
          </a:p>
        </p:txBody>
      </p:sp>
      <p:pic>
        <p:nvPicPr>
          <p:cNvPr id="11" name="Logo" descr="UAL Logo Black">
            <a:extLst>
              <a:ext uri="{FF2B5EF4-FFF2-40B4-BE49-F238E27FC236}">
                <a16:creationId xmlns:a16="http://schemas.microsoft.com/office/drawing/2014/main" id="{F99CCB85-D97B-F440-8D23-FE22CAD1E5F3}"/>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r="48025"/>
          <a:stretch/>
        </p:blipFill>
        <p:spPr>
          <a:xfrm>
            <a:off x="462898" y="6170212"/>
            <a:ext cx="867454" cy="456367"/>
          </a:xfrm>
          <a:prstGeom prst="rect">
            <a:avLst/>
          </a:prstGeom>
        </p:spPr>
      </p:pic>
      <p:sp>
        <p:nvSpPr>
          <p:cNvPr id="15" name="Title 1">
            <a:extLst>
              <a:ext uri="{FF2B5EF4-FFF2-40B4-BE49-F238E27FC236}">
                <a16:creationId xmlns:a16="http://schemas.microsoft.com/office/drawing/2014/main" id="{BC99F548-E5CC-0448-82E6-D55920EF41A7}"/>
              </a:ext>
            </a:extLst>
          </p:cNvPr>
          <p:cNvSpPr>
            <a:spLocks noGrp="1"/>
          </p:cNvSpPr>
          <p:nvPr>
            <p:ph type="ctrTitle" hasCustomPrompt="1"/>
          </p:nvPr>
        </p:nvSpPr>
        <p:spPr>
          <a:xfrm>
            <a:off x="480575" y="479699"/>
            <a:ext cx="11232000" cy="720000"/>
          </a:xfrm>
        </p:spPr>
        <p:txBody>
          <a:bodyPr anchor="b" anchorCtr="0"/>
          <a:lstStyle>
            <a:lvl1pPr algn="l">
              <a:defRPr sz="3800">
                <a:solidFill>
                  <a:schemeClr val="tx1"/>
                </a:solidFill>
              </a:defRPr>
            </a:lvl1pPr>
          </a:lstStyle>
          <a:p>
            <a:r>
              <a:rPr lang="en-GB" noProof="0"/>
              <a:t>Add Title</a:t>
            </a:r>
          </a:p>
        </p:txBody>
      </p:sp>
      <p:sp>
        <p:nvSpPr>
          <p:cNvPr id="18" name="Text Placeholder 4">
            <a:extLst>
              <a:ext uri="{FF2B5EF4-FFF2-40B4-BE49-F238E27FC236}">
                <a16:creationId xmlns:a16="http://schemas.microsoft.com/office/drawing/2014/main" id="{52C96613-2613-8145-BDBC-95527046A263}"/>
              </a:ext>
            </a:extLst>
          </p:cNvPr>
          <p:cNvSpPr>
            <a:spLocks noGrp="1"/>
          </p:cNvSpPr>
          <p:nvPr>
            <p:ph type="body" sz="quarter" idx="20" hasCustomPrompt="1"/>
          </p:nvPr>
        </p:nvSpPr>
        <p:spPr>
          <a:xfrm>
            <a:off x="480000" y="226294"/>
            <a:ext cx="11233150" cy="280988"/>
          </a:xfrm>
        </p:spPr>
        <p:txBody>
          <a:bodyPr/>
          <a:lstStyle>
            <a:lvl1pPr marL="0" indent="0">
              <a:buNone/>
              <a:defRPr sz="1400" b="1"/>
            </a:lvl1pPr>
            <a:lvl2pPr marL="432000" indent="0">
              <a:buNone/>
              <a:defRPr sz="1600"/>
            </a:lvl2pPr>
            <a:lvl3pPr marL="432000" indent="0">
              <a:buNone/>
              <a:defRPr sz="1600"/>
            </a:lvl3pPr>
            <a:lvl4pPr marL="0" indent="0">
              <a:buNone/>
              <a:defRPr sz="1600"/>
            </a:lvl4pPr>
            <a:lvl5pPr marL="432000" indent="0">
              <a:buNone/>
              <a:defRPr sz="1600"/>
            </a:lvl5pPr>
          </a:lstStyle>
          <a:p>
            <a:pPr lvl="0"/>
            <a:r>
              <a:rPr lang="en-US"/>
              <a:t>Optional chapter heading </a:t>
            </a:r>
          </a:p>
        </p:txBody>
      </p:sp>
      <p:cxnSp>
        <p:nvCxnSpPr>
          <p:cNvPr id="10" name="Straight Connector 9">
            <a:extLst>
              <a:ext uri="{FF2B5EF4-FFF2-40B4-BE49-F238E27FC236}">
                <a16:creationId xmlns:a16="http://schemas.microsoft.com/office/drawing/2014/main" id="{BEFD903F-4131-8F43-9B3B-E47372010386}"/>
              </a:ext>
              <a:ext uri="{C183D7F6-B498-43B3-948B-1728B52AA6E4}">
                <adec:decorative xmlns:adec="http://schemas.microsoft.com/office/drawing/2017/decorative" val="1"/>
              </a:ext>
            </a:extLst>
          </p:cNvPr>
          <p:cNvCxnSpPr>
            <a:cxnSpLocks/>
          </p:cNvCxnSpPr>
          <p:nvPr userDrawn="1"/>
        </p:nvCxnSpPr>
        <p:spPr>
          <a:xfrm>
            <a:off x="479426" y="6097460"/>
            <a:ext cx="11233149" cy="0"/>
          </a:xfrm>
          <a:prstGeom prst="line">
            <a:avLst/>
          </a:prstGeom>
          <a:ln w="3175">
            <a:solidFill>
              <a:schemeClr val="tx1">
                <a:lumMod val="95000"/>
                <a:lumOff val="5000"/>
              </a:schemeClr>
            </a:solidFill>
            <a:round/>
          </a:ln>
          <a:effectLst/>
        </p:spPr>
        <p:style>
          <a:lnRef idx="2">
            <a:schemeClr val="accent1"/>
          </a:lnRef>
          <a:fillRef idx="0">
            <a:schemeClr val="accent1"/>
          </a:fillRef>
          <a:effectRef idx="1">
            <a:schemeClr val="accent1"/>
          </a:effectRef>
          <a:fontRef idx="minor">
            <a:schemeClr val="tx1"/>
          </a:fontRef>
        </p:style>
      </p:cxnSp>
      <p:sp>
        <p:nvSpPr>
          <p:cNvPr id="12" name="Slide Number Placeholder 5">
            <a:extLst>
              <a:ext uri="{FF2B5EF4-FFF2-40B4-BE49-F238E27FC236}">
                <a16:creationId xmlns:a16="http://schemas.microsoft.com/office/drawing/2014/main" id="{8CF0EE21-71A6-114A-A05C-5132C142511F}"/>
              </a:ext>
            </a:extLst>
          </p:cNvPr>
          <p:cNvSpPr>
            <a:spLocks noGrp="1"/>
          </p:cNvSpPr>
          <p:nvPr>
            <p:ph type="sldNum" sz="quarter" idx="4"/>
          </p:nvPr>
        </p:nvSpPr>
        <p:spPr>
          <a:xfrm>
            <a:off x="11297920" y="6356351"/>
            <a:ext cx="414080" cy="365125"/>
          </a:xfrm>
          <a:prstGeom prst="rect">
            <a:avLst/>
          </a:prstGeom>
        </p:spPr>
        <p:txBody>
          <a:bodyPr vert="horz" lIns="0" tIns="0" rIns="0" bIns="0" rtlCol="0" anchor="ctr"/>
          <a:lstStyle>
            <a:lvl1pPr algn="r">
              <a:defRPr sz="1200">
                <a:solidFill>
                  <a:schemeClr val="tx1"/>
                </a:solidFill>
              </a:defRPr>
            </a:lvl1pPr>
          </a:lstStyle>
          <a:p>
            <a:fld id="{2CC19541-5F6E-2C4C-BF21-196C1C8E2E31}" type="slidenum">
              <a:rPr lang="en-GB" smtClean="0"/>
              <a:pPr/>
              <a:t>‹#›</a:t>
            </a:fld>
            <a:r>
              <a:rPr lang="en-GB"/>
              <a:t> </a:t>
            </a:r>
          </a:p>
        </p:txBody>
      </p:sp>
      <p:sp>
        <p:nvSpPr>
          <p:cNvPr id="14" name="Footer Placeholder 4">
            <a:extLst>
              <a:ext uri="{FF2B5EF4-FFF2-40B4-BE49-F238E27FC236}">
                <a16:creationId xmlns:a16="http://schemas.microsoft.com/office/drawing/2014/main" id="{0685733F-6C6F-9549-84A0-153D083033CA}"/>
              </a:ext>
            </a:extLst>
          </p:cNvPr>
          <p:cNvSpPr>
            <a:spLocks noGrp="1"/>
          </p:cNvSpPr>
          <p:nvPr>
            <p:ph type="ftr" sz="quarter" idx="3"/>
          </p:nvPr>
        </p:nvSpPr>
        <p:spPr>
          <a:xfrm>
            <a:off x="3324224" y="6356351"/>
            <a:ext cx="7973696" cy="365125"/>
          </a:xfrm>
          <a:prstGeom prst="rect">
            <a:avLst/>
          </a:prstGeom>
        </p:spPr>
        <p:txBody>
          <a:bodyPr vert="horz" lIns="0" tIns="0" rIns="0" bIns="0" rtlCol="0" anchor="ctr"/>
          <a:lstStyle>
            <a:lvl1pPr algn="l">
              <a:defRPr sz="1200">
                <a:solidFill>
                  <a:schemeClr val="tx1"/>
                </a:solidFill>
              </a:defRPr>
            </a:lvl1pPr>
          </a:lstStyle>
          <a:p>
            <a:pPr algn="r"/>
            <a:r>
              <a:rPr lang="en-GB"/>
              <a:t>Collaborative Unit - MA Photography courses: Archive session 1 - Intro to archival theory and ASCC collections​</a:t>
            </a:r>
          </a:p>
        </p:txBody>
      </p:sp>
      <p:sp>
        <p:nvSpPr>
          <p:cNvPr id="16" name="Text Placeholder 2">
            <a:extLst>
              <a:ext uri="{FF2B5EF4-FFF2-40B4-BE49-F238E27FC236}">
                <a16:creationId xmlns:a16="http://schemas.microsoft.com/office/drawing/2014/main" id="{272C67CD-2554-614B-9477-42833B528C23}"/>
              </a:ext>
            </a:extLst>
          </p:cNvPr>
          <p:cNvSpPr>
            <a:spLocks noGrp="1"/>
          </p:cNvSpPr>
          <p:nvPr>
            <p:ph type="body" sz="quarter" idx="13" hasCustomPrompt="1"/>
          </p:nvPr>
        </p:nvSpPr>
        <p:spPr>
          <a:xfrm>
            <a:off x="0" y="5481950"/>
            <a:ext cx="2230339" cy="468000"/>
          </a:xfrm>
          <a:solidFill>
            <a:schemeClr val="bg1"/>
          </a:solidFill>
        </p:spPr>
        <p:txBody>
          <a:bodyPr anchor="ctr"/>
          <a:lstStyle>
            <a:lvl1pPr marL="0" indent="0">
              <a:buNone/>
              <a:defRPr sz="1800"/>
            </a:lvl1pPr>
            <a:lvl2pPr marL="432000" indent="0">
              <a:buFontTx/>
              <a:buNone/>
              <a:defRPr sz="1200"/>
            </a:lvl2pPr>
          </a:lstStyle>
          <a:p>
            <a:pPr lvl="1"/>
            <a:r>
              <a:rPr lang="en-US"/>
              <a:t> Image credit</a:t>
            </a:r>
            <a:br>
              <a:rPr lang="en-US"/>
            </a:br>
            <a:r>
              <a:rPr lang="en-US"/>
              <a:t> goes here</a:t>
            </a:r>
          </a:p>
        </p:txBody>
      </p:sp>
    </p:spTree>
    <p:extLst>
      <p:ext uri="{BB962C8B-B14F-4D97-AF65-F5344CB8AC3E}">
        <p14:creationId xmlns:p14="http://schemas.microsoft.com/office/powerpoint/2010/main" val="1321979773"/>
      </p:ext>
    </p:extLst>
  </p:cSld>
  <p:clrMapOvr>
    <a:masterClrMapping/>
  </p:clrMapOvr>
  <p:hf hdr="0" dt="0"/>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wo photo and title">
    <p:spTree>
      <p:nvGrpSpPr>
        <p:cNvPr id="1" name=""/>
        <p:cNvGrpSpPr/>
        <p:nvPr/>
      </p:nvGrpSpPr>
      <p:grpSpPr>
        <a:xfrm>
          <a:off x="0" y="0"/>
          <a:ext cx="0" cy="0"/>
          <a:chOff x="0" y="0"/>
          <a:chExt cx="0" cy="0"/>
        </a:xfrm>
      </p:grpSpPr>
      <p:sp>
        <p:nvSpPr>
          <p:cNvPr id="14" name="Picture Placeholder 3" descr="Add first image here">
            <a:extLst>
              <a:ext uri="{FF2B5EF4-FFF2-40B4-BE49-F238E27FC236}">
                <a16:creationId xmlns:a16="http://schemas.microsoft.com/office/drawing/2014/main" id="{C7C14F64-0AD7-814E-ADBD-00D172CAC615}"/>
              </a:ext>
            </a:extLst>
          </p:cNvPr>
          <p:cNvSpPr>
            <a:spLocks noGrp="1"/>
          </p:cNvSpPr>
          <p:nvPr>
            <p:ph type="pic" sz="quarter" idx="18"/>
          </p:nvPr>
        </p:nvSpPr>
        <p:spPr>
          <a:xfrm>
            <a:off x="480000" y="1592263"/>
            <a:ext cx="5544563" cy="4357688"/>
          </a:xfrm>
          <a:prstGeom prst="rect">
            <a:avLst/>
          </a:prstGeom>
        </p:spPr>
        <p:txBody>
          <a:bodyPr anchor="t" anchorCtr="0"/>
          <a:lstStyle>
            <a:lvl1pPr marL="0" indent="0" algn="ctr">
              <a:buNone/>
              <a:defRPr sz="1600">
                <a:solidFill>
                  <a:schemeClr val="tx1"/>
                </a:solidFill>
              </a:defRPr>
            </a:lvl1pPr>
          </a:lstStyle>
          <a:p>
            <a:r>
              <a:rPr lang="en-US"/>
              <a:t>Click icon to add picture</a:t>
            </a:r>
            <a:endParaRPr lang="en-GB"/>
          </a:p>
        </p:txBody>
      </p:sp>
      <p:sp>
        <p:nvSpPr>
          <p:cNvPr id="13" name="Picture Placeholder 3" descr="Add second image here">
            <a:extLst>
              <a:ext uri="{FF2B5EF4-FFF2-40B4-BE49-F238E27FC236}">
                <a16:creationId xmlns:a16="http://schemas.microsoft.com/office/drawing/2014/main" id="{2A65CA6F-7D91-3C47-9C36-79BAEE1D4880}"/>
              </a:ext>
            </a:extLst>
          </p:cNvPr>
          <p:cNvSpPr>
            <a:spLocks noGrp="1"/>
          </p:cNvSpPr>
          <p:nvPr>
            <p:ph type="pic" sz="quarter" idx="10"/>
          </p:nvPr>
        </p:nvSpPr>
        <p:spPr>
          <a:xfrm>
            <a:off x="6167438" y="1592263"/>
            <a:ext cx="5544562" cy="4357688"/>
          </a:xfrm>
          <a:prstGeom prst="rect">
            <a:avLst/>
          </a:prstGeom>
        </p:spPr>
        <p:txBody>
          <a:bodyPr anchor="t" anchorCtr="0"/>
          <a:lstStyle>
            <a:lvl1pPr marL="0" indent="0" algn="ctr">
              <a:buNone/>
              <a:defRPr sz="1600">
                <a:solidFill>
                  <a:schemeClr val="tx1"/>
                </a:solidFill>
              </a:defRPr>
            </a:lvl1pPr>
          </a:lstStyle>
          <a:p>
            <a:r>
              <a:rPr lang="en-US"/>
              <a:t>Click icon to add picture</a:t>
            </a:r>
            <a:endParaRPr lang="en-GB"/>
          </a:p>
        </p:txBody>
      </p:sp>
      <p:pic>
        <p:nvPicPr>
          <p:cNvPr id="12" name="Logo" descr="UAL Logo Black">
            <a:extLst>
              <a:ext uri="{FF2B5EF4-FFF2-40B4-BE49-F238E27FC236}">
                <a16:creationId xmlns:a16="http://schemas.microsoft.com/office/drawing/2014/main" id="{7888F1E8-3996-1744-BDE7-96D3D541DFE2}"/>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r="48025"/>
          <a:stretch/>
        </p:blipFill>
        <p:spPr>
          <a:xfrm>
            <a:off x="462898" y="6170212"/>
            <a:ext cx="867454" cy="456367"/>
          </a:xfrm>
          <a:prstGeom prst="rect">
            <a:avLst/>
          </a:prstGeom>
        </p:spPr>
      </p:pic>
      <p:sp>
        <p:nvSpPr>
          <p:cNvPr id="17" name="Title 1">
            <a:extLst>
              <a:ext uri="{FF2B5EF4-FFF2-40B4-BE49-F238E27FC236}">
                <a16:creationId xmlns:a16="http://schemas.microsoft.com/office/drawing/2014/main" id="{E09043EE-AABB-3D43-B913-B5AE43360986}"/>
              </a:ext>
            </a:extLst>
          </p:cNvPr>
          <p:cNvSpPr>
            <a:spLocks noGrp="1"/>
          </p:cNvSpPr>
          <p:nvPr>
            <p:ph type="ctrTitle" hasCustomPrompt="1"/>
          </p:nvPr>
        </p:nvSpPr>
        <p:spPr>
          <a:xfrm>
            <a:off x="480575" y="479699"/>
            <a:ext cx="11232000" cy="720000"/>
          </a:xfrm>
        </p:spPr>
        <p:txBody>
          <a:bodyPr anchor="b" anchorCtr="0"/>
          <a:lstStyle>
            <a:lvl1pPr algn="l">
              <a:defRPr sz="3800">
                <a:solidFill>
                  <a:schemeClr val="tx1"/>
                </a:solidFill>
              </a:defRPr>
            </a:lvl1pPr>
          </a:lstStyle>
          <a:p>
            <a:r>
              <a:rPr lang="en-GB" noProof="0"/>
              <a:t>Add Title</a:t>
            </a:r>
          </a:p>
        </p:txBody>
      </p:sp>
      <p:sp>
        <p:nvSpPr>
          <p:cNvPr id="20" name="Text Placeholder 4">
            <a:extLst>
              <a:ext uri="{FF2B5EF4-FFF2-40B4-BE49-F238E27FC236}">
                <a16:creationId xmlns:a16="http://schemas.microsoft.com/office/drawing/2014/main" id="{73129248-FBFD-954A-B55D-D93105C099E1}"/>
              </a:ext>
            </a:extLst>
          </p:cNvPr>
          <p:cNvSpPr>
            <a:spLocks noGrp="1"/>
          </p:cNvSpPr>
          <p:nvPr>
            <p:ph type="body" sz="quarter" idx="20" hasCustomPrompt="1"/>
          </p:nvPr>
        </p:nvSpPr>
        <p:spPr>
          <a:xfrm>
            <a:off x="480000" y="226294"/>
            <a:ext cx="11233150" cy="280988"/>
          </a:xfrm>
        </p:spPr>
        <p:txBody>
          <a:bodyPr/>
          <a:lstStyle>
            <a:lvl1pPr marL="0" indent="0">
              <a:buNone/>
              <a:defRPr sz="1400" b="1"/>
            </a:lvl1pPr>
            <a:lvl2pPr marL="432000" indent="0">
              <a:buNone/>
              <a:defRPr sz="1600"/>
            </a:lvl2pPr>
            <a:lvl3pPr marL="432000" indent="0">
              <a:buNone/>
              <a:defRPr sz="1600"/>
            </a:lvl3pPr>
            <a:lvl4pPr marL="0" indent="0">
              <a:buNone/>
              <a:defRPr sz="1600"/>
            </a:lvl4pPr>
            <a:lvl5pPr marL="432000" indent="0">
              <a:buNone/>
              <a:defRPr sz="1600"/>
            </a:lvl5pPr>
          </a:lstStyle>
          <a:p>
            <a:pPr lvl="0"/>
            <a:r>
              <a:rPr lang="en-US"/>
              <a:t>Optional chapter heading </a:t>
            </a:r>
          </a:p>
        </p:txBody>
      </p:sp>
      <p:cxnSp>
        <p:nvCxnSpPr>
          <p:cNvPr id="11" name="Straight Connector 10">
            <a:extLst>
              <a:ext uri="{FF2B5EF4-FFF2-40B4-BE49-F238E27FC236}">
                <a16:creationId xmlns:a16="http://schemas.microsoft.com/office/drawing/2014/main" id="{60695510-C34D-974F-A1F8-C76E12C254A7}"/>
              </a:ext>
              <a:ext uri="{C183D7F6-B498-43B3-948B-1728B52AA6E4}">
                <adec:decorative xmlns:adec="http://schemas.microsoft.com/office/drawing/2017/decorative" val="1"/>
              </a:ext>
            </a:extLst>
          </p:cNvPr>
          <p:cNvCxnSpPr>
            <a:cxnSpLocks/>
          </p:cNvCxnSpPr>
          <p:nvPr userDrawn="1"/>
        </p:nvCxnSpPr>
        <p:spPr>
          <a:xfrm>
            <a:off x="479426" y="6097460"/>
            <a:ext cx="11233149" cy="0"/>
          </a:xfrm>
          <a:prstGeom prst="line">
            <a:avLst/>
          </a:prstGeom>
          <a:ln w="3175">
            <a:solidFill>
              <a:schemeClr val="tx1">
                <a:lumMod val="95000"/>
                <a:lumOff val="5000"/>
              </a:schemeClr>
            </a:solidFill>
            <a:round/>
          </a:ln>
          <a:effectLst/>
        </p:spPr>
        <p:style>
          <a:lnRef idx="2">
            <a:schemeClr val="accent1"/>
          </a:lnRef>
          <a:fillRef idx="0">
            <a:schemeClr val="accent1"/>
          </a:fillRef>
          <a:effectRef idx="1">
            <a:schemeClr val="accent1"/>
          </a:effectRef>
          <a:fontRef idx="minor">
            <a:schemeClr val="tx1"/>
          </a:fontRef>
        </p:style>
      </p:cxnSp>
      <p:sp>
        <p:nvSpPr>
          <p:cNvPr id="15" name="Slide Number Placeholder 5">
            <a:extLst>
              <a:ext uri="{FF2B5EF4-FFF2-40B4-BE49-F238E27FC236}">
                <a16:creationId xmlns:a16="http://schemas.microsoft.com/office/drawing/2014/main" id="{E28472E9-D590-4E4B-8E7C-FE262AB41E6D}"/>
              </a:ext>
            </a:extLst>
          </p:cNvPr>
          <p:cNvSpPr>
            <a:spLocks noGrp="1"/>
          </p:cNvSpPr>
          <p:nvPr>
            <p:ph type="sldNum" sz="quarter" idx="4"/>
          </p:nvPr>
        </p:nvSpPr>
        <p:spPr>
          <a:xfrm>
            <a:off x="11297920" y="6356351"/>
            <a:ext cx="414080" cy="365125"/>
          </a:xfrm>
          <a:prstGeom prst="rect">
            <a:avLst/>
          </a:prstGeom>
        </p:spPr>
        <p:txBody>
          <a:bodyPr vert="horz" lIns="0" tIns="0" rIns="0" bIns="0" rtlCol="0" anchor="ctr"/>
          <a:lstStyle>
            <a:lvl1pPr algn="r">
              <a:defRPr sz="1200">
                <a:solidFill>
                  <a:schemeClr val="tx1"/>
                </a:solidFill>
              </a:defRPr>
            </a:lvl1pPr>
          </a:lstStyle>
          <a:p>
            <a:fld id="{2CC19541-5F6E-2C4C-BF21-196C1C8E2E31}" type="slidenum">
              <a:rPr lang="en-GB" smtClean="0"/>
              <a:pPr/>
              <a:t>‹#›</a:t>
            </a:fld>
            <a:r>
              <a:rPr lang="en-GB"/>
              <a:t> </a:t>
            </a:r>
          </a:p>
        </p:txBody>
      </p:sp>
      <p:sp>
        <p:nvSpPr>
          <p:cNvPr id="16" name="Footer Placeholder 4">
            <a:extLst>
              <a:ext uri="{FF2B5EF4-FFF2-40B4-BE49-F238E27FC236}">
                <a16:creationId xmlns:a16="http://schemas.microsoft.com/office/drawing/2014/main" id="{20DE0675-243B-3445-95CC-DB82EBEEEF0D}"/>
              </a:ext>
            </a:extLst>
          </p:cNvPr>
          <p:cNvSpPr>
            <a:spLocks noGrp="1"/>
          </p:cNvSpPr>
          <p:nvPr>
            <p:ph type="ftr" sz="quarter" idx="3"/>
          </p:nvPr>
        </p:nvSpPr>
        <p:spPr>
          <a:xfrm>
            <a:off x="3324224" y="6356351"/>
            <a:ext cx="7973696" cy="365125"/>
          </a:xfrm>
          <a:prstGeom prst="rect">
            <a:avLst/>
          </a:prstGeom>
        </p:spPr>
        <p:txBody>
          <a:bodyPr vert="horz" lIns="0" tIns="0" rIns="0" bIns="0" rtlCol="0" anchor="ctr"/>
          <a:lstStyle>
            <a:lvl1pPr algn="l">
              <a:defRPr sz="1200">
                <a:solidFill>
                  <a:schemeClr val="tx1"/>
                </a:solidFill>
              </a:defRPr>
            </a:lvl1pPr>
          </a:lstStyle>
          <a:p>
            <a:pPr algn="r"/>
            <a:r>
              <a:rPr lang="en-GB"/>
              <a:t>Collaborative Unit - MA Photography courses: Archive session 1 - Intro to archival theory and ASCC collections​</a:t>
            </a:r>
          </a:p>
        </p:txBody>
      </p:sp>
    </p:spTree>
    <p:extLst>
      <p:ext uri="{BB962C8B-B14F-4D97-AF65-F5344CB8AC3E}">
        <p14:creationId xmlns:p14="http://schemas.microsoft.com/office/powerpoint/2010/main" val="3641129080"/>
      </p:ext>
    </p:extLst>
  </p:cSld>
  <p:clrMapOvr>
    <a:masterClrMapping/>
  </p:clrMapOvr>
  <p:hf hdr="0" dt="0"/>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Customise content montage">
    <p:spTree>
      <p:nvGrpSpPr>
        <p:cNvPr id="1" name=""/>
        <p:cNvGrpSpPr/>
        <p:nvPr/>
      </p:nvGrpSpPr>
      <p:grpSpPr>
        <a:xfrm>
          <a:off x="0" y="0"/>
          <a:ext cx="0" cy="0"/>
          <a:chOff x="0" y="0"/>
          <a:chExt cx="0" cy="0"/>
        </a:xfrm>
      </p:grpSpPr>
      <p:sp>
        <p:nvSpPr>
          <p:cNvPr id="19" name="Content Placeholder 2" descr="Content box">
            <a:extLst>
              <a:ext uri="{FF2B5EF4-FFF2-40B4-BE49-F238E27FC236}">
                <a16:creationId xmlns:a16="http://schemas.microsoft.com/office/drawing/2014/main" id="{1E65073E-903D-774A-B1F5-49BFBA514392}"/>
              </a:ext>
            </a:extLst>
          </p:cNvPr>
          <p:cNvSpPr>
            <a:spLocks noGrp="1"/>
          </p:cNvSpPr>
          <p:nvPr>
            <p:ph sz="quarter" idx="21" hasCustomPrompt="1"/>
          </p:nvPr>
        </p:nvSpPr>
        <p:spPr>
          <a:xfrm>
            <a:off x="479424" y="1592262"/>
            <a:ext cx="3636963" cy="2088000"/>
          </a:xfrm>
          <a:solidFill>
            <a:schemeClr val="bg1"/>
          </a:solidFill>
        </p:spPr>
        <p:txBody>
          <a:bodyPr lIns="360000" tIns="360000" rIns="360000" bIns="360000"/>
          <a:lstStyle>
            <a:lvl1pPr marL="0" indent="0">
              <a:buNone/>
              <a:defRPr sz="1600"/>
            </a:lvl1pPr>
          </a:lstStyle>
          <a:p>
            <a:pPr lvl="0"/>
            <a:r>
              <a:rPr lang="en-US"/>
              <a:t>Add content or delete if not required.</a:t>
            </a:r>
            <a:endParaRPr lang="en-GB"/>
          </a:p>
        </p:txBody>
      </p:sp>
      <p:sp>
        <p:nvSpPr>
          <p:cNvPr id="27" name="Content Placeholder 2" descr="Content box">
            <a:extLst>
              <a:ext uri="{FF2B5EF4-FFF2-40B4-BE49-F238E27FC236}">
                <a16:creationId xmlns:a16="http://schemas.microsoft.com/office/drawing/2014/main" id="{3B30A9D2-E284-2E4C-A561-386EF0A682B7}"/>
              </a:ext>
            </a:extLst>
          </p:cNvPr>
          <p:cNvSpPr>
            <a:spLocks noGrp="1"/>
          </p:cNvSpPr>
          <p:nvPr>
            <p:ph sz="quarter" idx="23" hasCustomPrompt="1"/>
          </p:nvPr>
        </p:nvSpPr>
        <p:spPr>
          <a:xfrm>
            <a:off x="4259262" y="1592262"/>
            <a:ext cx="3673475" cy="2088000"/>
          </a:xfrm>
          <a:solidFill>
            <a:schemeClr val="bg1"/>
          </a:solidFill>
        </p:spPr>
        <p:txBody>
          <a:bodyPr lIns="360000" tIns="360000" rIns="360000" bIns="360000"/>
          <a:lstStyle>
            <a:lvl1pPr marL="0" indent="0">
              <a:buNone/>
              <a:defRPr sz="1600"/>
            </a:lvl1pPr>
          </a:lstStyle>
          <a:p>
            <a:pPr lvl="0"/>
            <a:r>
              <a:rPr lang="en-US"/>
              <a:t>Add content or delete if not required.</a:t>
            </a:r>
            <a:endParaRPr lang="en-GB"/>
          </a:p>
        </p:txBody>
      </p:sp>
      <p:sp>
        <p:nvSpPr>
          <p:cNvPr id="30" name="Content Placeholder 2" descr="Content box">
            <a:extLst>
              <a:ext uri="{FF2B5EF4-FFF2-40B4-BE49-F238E27FC236}">
                <a16:creationId xmlns:a16="http://schemas.microsoft.com/office/drawing/2014/main" id="{F5982CB3-F96D-4847-90D1-78412688D8DB}"/>
              </a:ext>
            </a:extLst>
          </p:cNvPr>
          <p:cNvSpPr>
            <a:spLocks noGrp="1"/>
          </p:cNvSpPr>
          <p:nvPr>
            <p:ph sz="quarter" idx="25" hasCustomPrompt="1"/>
          </p:nvPr>
        </p:nvSpPr>
        <p:spPr>
          <a:xfrm>
            <a:off x="8075612" y="1592262"/>
            <a:ext cx="3636387" cy="2088000"/>
          </a:xfrm>
          <a:solidFill>
            <a:schemeClr val="bg1"/>
          </a:solidFill>
        </p:spPr>
        <p:txBody>
          <a:bodyPr lIns="360000" tIns="360000" rIns="360000" bIns="360000"/>
          <a:lstStyle>
            <a:lvl1pPr marL="0" indent="0">
              <a:buNone/>
              <a:defRPr sz="1600"/>
            </a:lvl1pPr>
          </a:lstStyle>
          <a:p>
            <a:pPr lvl="0"/>
            <a:r>
              <a:rPr lang="en-US"/>
              <a:t>Add content or delete if not required.</a:t>
            </a:r>
            <a:endParaRPr lang="en-GB"/>
          </a:p>
        </p:txBody>
      </p:sp>
      <p:sp>
        <p:nvSpPr>
          <p:cNvPr id="18" name="Content Placeholder 2" descr="Content box">
            <a:extLst>
              <a:ext uri="{FF2B5EF4-FFF2-40B4-BE49-F238E27FC236}">
                <a16:creationId xmlns:a16="http://schemas.microsoft.com/office/drawing/2014/main" id="{7D56863F-F6CD-E24A-AA3A-95A03E55F183}"/>
              </a:ext>
            </a:extLst>
          </p:cNvPr>
          <p:cNvSpPr>
            <a:spLocks noGrp="1"/>
          </p:cNvSpPr>
          <p:nvPr>
            <p:ph sz="quarter" idx="20" hasCustomPrompt="1"/>
          </p:nvPr>
        </p:nvSpPr>
        <p:spPr>
          <a:xfrm>
            <a:off x="491501" y="3856869"/>
            <a:ext cx="3637361" cy="2088000"/>
          </a:xfrm>
          <a:solidFill>
            <a:schemeClr val="bg1"/>
          </a:solidFill>
        </p:spPr>
        <p:txBody>
          <a:bodyPr lIns="360000" tIns="360000" rIns="360000" bIns="360000"/>
          <a:lstStyle>
            <a:lvl1pPr marL="0" indent="0">
              <a:buNone/>
              <a:defRPr sz="1600"/>
            </a:lvl1pPr>
          </a:lstStyle>
          <a:p>
            <a:pPr lvl="0"/>
            <a:r>
              <a:rPr lang="en-US"/>
              <a:t>Add content or delete if not required.</a:t>
            </a:r>
            <a:endParaRPr lang="en-GB"/>
          </a:p>
        </p:txBody>
      </p:sp>
      <p:sp>
        <p:nvSpPr>
          <p:cNvPr id="26" name="Content Placeholder 2" descr="Content box">
            <a:extLst>
              <a:ext uri="{FF2B5EF4-FFF2-40B4-BE49-F238E27FC236}">
                <a16:creationId xmlns:a16="http://schemas.microsoft.com/office/drawing/2014/main" id="{C49033BA-802B-9D4E-86E7-1DCABD905243}"/>
              </a:ext>
            </a:extLst>
          </p:cNvPr>
          <p:cNvSpPr>
            <a:spLocks noGrp="1"/>
          </p:cNvSpPr>
          <p:nvPr>
            <p:ph sz="quarter" idx="22" hasCustomPrompt="1"/>
          </p:nvPr>
        </p:nvSpPr>
        <p:spPr>
          <a:xfrm>
            <a:off x="4271736" y="3844862"/>
            <a:ext cx="3661002" cy="2088000"/>
          </a:xfrm>
          <a:solidFill>
            <a:schemeClr val="bg1"/>
          </a:solidFill>
        </p:spPr>
        <p:txBody>
          <a:bodyPr lIns="360000" tIns="360000" rIns="360000" bIns="360000"/>
          <a:lstStyle>
            <a:lvl1pPr marL="0" indent="0">
              <a:buNone/>
              <a:defRPr sz="1600"/>
            </a:lvl1pPr>
          </a:lstStyle>
          <a:p>
            <a:pPr lvl="0"/>
            <a:r>
              <a:rPr lang="en-US"/>
              <a:t>Add content or delete if not required.</a:t>
            </a:r>
            <a:endParaRPr lang="en-GB"/>
          </a:p>
        </p:txBody>
      </p:sp>
      <p:sp>
        <p:nvSpPr>
          <p:cNvPr id="28" name="Content Placeholder 2" descr="Content box">
            <a:extLst>
              <a:ext uri="{FF2B5EF4-FFF2-40B4-BE49-F238E27FC236}">
                <a16:creationId xmlns:a16="http://schemas.microsoft.com/office/drawing/2014/main" id="{12B41031-5953-1A41-9DB9-9AD4FADFC778}"/>
              </a:ext>
            </a:extLst>
          </p:cNvPr>
          <p:cNvSpPr>
            <a:spLocks noGrp="1"/>
          </p:cNvSpPr>
          <p:nvPr>
            <p:ph sz="quarter" idx="24" hasCustomPrompt="1"/>
          </p:nvPr>
        </p:nvSpPr>
        <p:spPr>
          <a:xfrm>
            <a:off x="8075612" y="3856869"/>
            <a:ext cx="3636387" cy="2088000"/>
          </a:xfrm>
          <a:solidFill>
            <a:schemeClr val="bg1"/>
          </a:solidFill>
        </p:spPr>
        <p:txBody>
          <a:bodyPr lIns="360000" tIns="360000" rIns="360000" bIns="360000"/>
          <a:lstStyle>
            <a:lvl1pPr marL="0" indent="0">
              <a:buNone/>
              <a:defRPr sz="1600"/>
            </a:lvl1pPr>
          </a:lstStyle>
          <a:p>
            <a:pPr lvl="0"/>
            <a:r>
              <a:rPr lang="en-US"/>
              <a:t>Add content or delete if not required.</a:t>
            </a:r>
            <a:endParaRPr lang="en-GB"/>
          </a:p>
        </p:txBody>
      </p:sp>
      <p:pic>
        <p:nvPicPr>
          <p:cNvPr id="22" name="Logo" descr="UAL Logo Black">
            <a:extLst>
              <a:ext uri="{FF2B5EF4-FFF2-40B4-BE49-F238E27FC236}">
                <a16:creationId xmlns:a16="http://schemas.microsoft.com/office/drawing/2014/main" id="{0C11A12B-D201-934C-83DE-1B65AE28DBD4}"/>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r="48025"/>
          <a:stretch/>
        </p:blipFill>
        <p:spPr>
          <a:xfrm>
            <a:off x="462898" y="6170212"/>
            <a:ext cx="867454" cy="456367"/>
          </a:xfrm>
          <a:prstGeom prst="rect">
            <a:avLst/>
          </a:prstGeom>
        </p:spPr>
      </p:pic>
      <p:sp>
        <p:nvSpPr>
          <p:cNvPr id="24" name="Title 1">
            <a:extLst>
              <a:ext uri="{FF2B5EF4-FFF2-40B4-BE49-F238E27FC236}">
                <a16:creationId xmlns:a16="http://schemas.microsoft.com/office/drawing/2014/main" id="{D35E84DA-6071-AD49-ADD8-6ED4561CF1C4}"/>
              </a:ext>
            </a:extLst>
          </p:cNvPr>
          <p:cNvSpPr>
            <a:spLocks noGrp="1"/>
          </p:cNvSpPr>
          <p:nvPr>
            <p:ph type="ctrTitle" hasCustomPrompt="1"/>
          </p:nvPr>
        </p:nvSpPr>
        <p:spPr>
          <a:xfrm>
            <a:off x="480575" y="479699"/>
            <a:ext cx="11232000" cy="720000"/>
          </a:xfrm>
        </p:spPr>
        <p:txBody>
          <a:bodyPr anchor="b" anchorCtr="0"/>
          <a:lstStyle>
            <a:lvl1pPr algn="l">
              <a:defRPr sz="3800">
                <a:solidFill>
                  <a:schemeClr val="tx1"/>
                </a:solidFill>
              </a:defRPr>
            </a:lvl1pPr>
          </a:lstStyle>
          <a:p>
            <a:r>
              <a:rPr lang="en-GB" noProof="0"/>
              <a:t>Add Title</a:t>
            </a:r>
          </a:p>
        </p:txBody>
      </p:sp>
      <p:sp>
        <p:nvSpPr>
          <p:cNvPr id="29" name="Text Placeholder 4">
            <a:extLst>
              <a:ext uri="{FF2B5EF4-FFF2-40B4-BE49-F238E27FC236}">
                <a16:creationId xmlns:a16="http://schemas.microsoft.com/office/drawing/2014/main" id="{F162B308-0512-BD4B-A204-B0C00FA050D6}"/>
              </a:ext>
            </a:extLst>
          </p:cNvPr>
          <p:cNvSpPr>
            <a:spLocks noGrp="1"/>
          </p:cNvSpPr>
          <p:nvPr>
            <p:ph type="body" sz="quarter" idx="26" hasCustomPrompt="1"/>
          </p:nvPr>
        </p:nvSpPr>
        <p:spPr>
          <a:xfrm>
            <a:off x="480000" y="226294"/>
            <a:ext cx="11233150" cy="280988"/>
          </a:xfrm>
        </p:spPr>
        <p:txBody>
          <a:bodyPr/>
          <a:lstStyle>
            <a:lvl1pPr marL="0" indent="0">
              <a:buNone/>
              <a:defRPr sz="1400" b="1"/>
            </a:lvl1pPr>
            <a:lvl2pPr marL="432000" indent="0">
              <a:buNone/>
              <a:defRPr sz="1600"/>
            </a:lvl2pPr>
            <a:lvl3pPr marL="432000" indent="0">
              <a:buNone/>
              <a:defRPr sz="1600"/>
            </a:lvl3pPr>
            <a:lvl4pPr marL="0" indent="0">
              <a:buNone/>
              <a:defRPr sz="1600"/>
            </a:lvl4pPr>
            <a:lvl5pPr marL="432000" indent="0">
              <a:buNone/>
              <a:defRPr sz="1600"/>
            </a:lvl5pPr>
          </a:lstStyle>
          <a:p>
            <a:pPr lvl="0"/>
            <a:r>
              <a:rPr lang="en-US"/>
              <a:t>Optional chapter heading </a:t>
            </a:r>
          </a:p>
        </p:txBody>
      </p:sp>
      <p:cxnSp>
        <p:nvCxnSpPr>
          <p:cNvPr id="15" name="Straight Connector 14">
            <a:extLst>
              <a:ext uri="{FF2B5EF4-FFF2-40B4-BE49-F238E27FC236}">
                <a16:creationId xmlns:a16="http://schemas.microsoft.com/office/drawing/2014/main" id="{C356DA0C-D1BE-D54E-A66F-1F9B0DA3C6AA}"/>
              </a:ext>
              <a:ext uri="{C183D7F6-B498-43B3-948B-1728B52AA6E4}">
                <adec:decorative xmlns:adec="http://schemas.microsoft.com/office/drawing/2017/decorative" val="1"/>
              </a:ext>
            </a:extLst>
          </p:cNvPr>
          <p:cNvCxnSpPr>
            <a:cxnSpLocks/>
          </p:cNvCxnSpPr>
          <p:nvPr userDrawn="1"/>
        </p:nvCxnSpPr>
        <p:spPr>
          <a:xfrm>
            <a:off x="479426" y="6097460"/>
            <a:ext cx="11233149" cy="0"/>
          </a:xfrm>
          <a:prstGeom prst="line">
            <a:avLst/>
          </a:prstGeom>
          <a:ln w="3175">
            <a:solidFill>
              <a:schemeClr val="tx1">
                <a:lumMod val="95000"/>
                <a:lumOff val="5000"/>
              </a:schemeClr>
            </a:solidFill>
            <a:round/>
          </a:ln>
          <a:effectLst/>
        </p:spPr>
        <p:style>
          <a:lnRef idx="2">
            <a:schemeClr val="accent1"/>
          </a:lnRef>
          <a:fillRef idx="0">
            <a:schemeClr val="accent1"/>
          </a:fillRef>
          <a:effectRef idx="1">
            <a:schemeClr val="accent1"/>
          </a:effectRef>
          <a:fontRef idx="minor">
            <a:schemeClr val="tx1"/>
          </a:fontRef>
        </p:style>
      </p:cxnSp>
      <p:sp>
        <p:nvSpPr>
          <p:cNvPr id="16" name="Slide Number Placeholder 5">
            <a:extLst>
              <a:ext uri="{FF2B5EF4-FFF2-40B4-BE49-F238E27FC236}">
                <a16:creationId xmlns:a16="http://schemas.microsoft.com/office/drawing/2014/main" id="{B6F30593-54C3-7444-BD6C-62F7EBAC1EB0}"/>
              </a:ext>
            </a:extLst>
          </p:cNvPr>
          <p:cNvSpPr>
            <a:spLocks noGrp="1"/>
          </p:cNvSpPr>
          <p:nvPr>
            <p:ph type="sldNum" sz="quarter" idx="4"/>
          </p:nvPr>
        </p:nvSpPr>
        <p:spPr>
          <a:xfrm>
            <a:off x="11297920" y="6356351"/>
            <a:ext cx="414080" cy="365125"/>
          </a:xfrm>
          <a:prstGeom prst="rect">
            <a:avLst/>
          </a:prstGeom>
        </p:spPr>
        <p:txBody>
          <a:bodyPr vert="horz" lIns="0" tIns="0" rIns="0" bIns="0" rtlCol="0" anchor="ctr"/>
          <a:lstStyle>
            <a:lvl1pPr algn="r">
              <a:defRPr sz="1200">
                <a:solidFill>
                  <a:schemeClr val="tx1"/>
                </a:solidFill>
              </a:defRPr>
            </a:lvl1pPr>
          </a:lstStyle>
          <a:p>
            <a:fld id="{2CC19541-5F6E-2C4C-BF21-196C1C8E2E31}" type="slidenum">
              <a:rPr lang="en-GB" smtClean="0"/>
              <a:pPr/>
              <a:t>‹#›</a:t>
            </a:fld>
            <a:r>
              <a:rPr lang="en-GB"/>
              <a:t> </a:t>
            </a:r>
          </a:p>
        </p:txBody>
      </p:sp>
      <p:sp>
        <p:nvSpPr>
          <p:cNvPr id="17" name="Footer Placeholder 4">
            <a:extLst>
              <a:ext uri="{FF2B5EF4-FFF2-40B4-BE49-F238E27FC236}">
                <a16:creationId xmlns:a16="http://schemas.microsoft.com/office/drawing/2014/main" id="{A5E7991D-0B78-C048-8751-2356A80F59C0}"/>
              </a:ext>
            </a:extLst>
          </p:cNvPr>
          <p:cNvSpPr>
            <a:spLocks noGrp="1"/>
          </p:cNvSpPr>
          <p:nvPr>
            <p:ph type="ftr" sz="quarter" idx="3"/>
          </p:nvPr>
        </p:nvSpPr>
        <p:spPr>
          <a:xfrm>
            <a:off x="3324224" y="6356351"/>
            <a:ext cx="7973696" cy="365125"/>
          </a:xfrm>
          <a:prstGeom prst="rect">
            <a:avLst/>
          </a:prstGeom>
        </p:spPr>
        <p:txBody>
          <a:bodyPr vert="horz" lIns="0" tIns="0" rIns="0" bIns="0" rtlCol="0" anchor="ctr"/>
          <a:lstStyle>
            <a:lvl1pPr algn="l">
              <a:defRPr sz="1200">
                <a:solidFill>
                  <a:schemeClr val="tx1"/>
                </a:solidFill>
              </a:defRPr>
            </a:lvl1pPr>
          </a:lstStyle>
          <a:p>
            <a:pPr algn="r"/>
            <a:r>
              <a:rPr lang="en-GB"/>
              <a:t>Collaborative Unit - MA Photography courses: Archive session 1 - Intro to archival theory and ASCC collections​</a:t>
            </a:r>
          </a:p>
        </p:txBody>
      </p:sp>
    </p:spTree>
    <p:extLst>
      <p:ext uri="{BB962C8B-B14F-4D97-AF65-F5344CB8AC3E}">
        <p14:creationId xmlns:p14="http://schemas.microsoft.com/office/powerpoint/2010/main" val="4126616130"/>
      </p:ext>
    </p:extLst>
  </p:cSld>
  <p:clrMapOvr>
    <a:masterClrMapping/>
  </p:clrMapOvr>
  <p:hf hdr="0" dt="0"/>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Full page image">
    <p:bg>
      <p:bgPr>
        <a:solidFill>
          <a:schemeClr val="bg1"/>
        </a:solidFill>
        <a:effectLst/>
      </p:bgPr>
    </p:bg>
    <p:spTree>
      <p:nvGrpSpPr>
        <p:cNvPr id="1" name=""/>
        <p:cNvGrpSpPr/>
        <p:nvPr/>
      </p:nvGrpSpPr>
      <p:grpSpPr>
        <a:xfrm>
          <a:off x="0" y="0"/>
          <a:ext cx="0" cy="0"/>
          <a:chOff x="0" y="0"/>
          <a:chExt cx="0" cy="0"/>
        </a:xfrm>
      </p:grpSpPr>
      <p:sp>
        <p:nvSpPr>
          <p:cNvPr id="4" name="Title Placeholder 1">
            <a:extLst>
              <a:ext uri="{FF2B5EF4-FFF2-40B4-BE49-F238E27FC236}">
                <a16:creationId xmlns:a16="http://schemas.microsoft.com/office/drawing/2014/main" id="{FF6C17C8-51A5-284E-8E96-266EA704A3ED}"/>
              </a:ext>
            </a:extLst>
          </p:cNvPr>
          <p:cNvSpPr>
            <a:spLocks noGrp="1"/>
          </p:cNvSpPr>
          <p:nvPr>
            <p:ph type="title" hasCustomPrompt="1"/>
          </p:nvPr>
        </p:nvSpPr>
        <p:spPr>
          <a:xfrm>
            <a:off x="480000" y="509953"/>
            <a:ext cx="11232001" cy="689471"/>
          </a:xfrm>
          <a:prstGeom prst="rect">
            <a:avLst/>
          </a:prstGeom>
        </p:spPr>
        <p:txBody>
          <a:bodyPr vert="horz" lIns="0" tIns="0" rIns="0" bIns="0" rtlCol="0" anchor="b" anchorCtr="0">
            <a:noAutofit/>
          </a:bodyPr>
          <a:lstStyle/>
          <a:p>
            <a:r>
              <a:rPr lang="en-GB" noProof="0"/>
              <a:t>Full page image</a:t>
            </a:r>
            <a:endParaRPr lang="en-GB"/>
          </a:p>
        </p:txBody>
      </p:sp>
      <p:sp>
        <p:nvSpPr>
          <p:cNvPr id="6" name="Picture Placeholder 3">
            <a:extLst>
              <a:ext uri="{FF2B5EF4-FFF2-40B4-BE49-F238E27FC236}">
                <a16:creationId xmlns:a16="http://schemas.microsoft.com/office/drawing/2014/main" id="{0088D9D9-CB9E-2F46-A0E3-379EAB621619}"/>
              </a:ext>
            </a:extLst>
          </p:cNvPr>
          <p:cNvSpPr>
            <a:spLocks noGrp="1"/>
          </p:cNvSpPr>
          <p:nvPr>
            <p:ph type="pic" sz="quarter" idx="11"/>
          </p:nvPr>
        </p:nvSpPr>
        <p:spPr>
          <a:xfrm>
            <a:off x="-8467" y="0"/>
            <a:ext cx="12200467" cy="6858000"/>
          </a:xfrm>
        </p:spPr>
        <p:txBody>
          <a:bodyPr/>
          <a:lstStyle>
            <a:lvl1pPr marL="0" indent="0">
              <a:buNone/>
              <a:defRPr/>
            </a:lvl1pPr>
          </a:lstStyle>
          <a:p>
            <a:r>
              <a:rPr lang="en-US"/>
              <a:t>Click icon to add picture</a:t>
            </a:r>
          </a:p>
        </p:txBody>
      </p:sp>
      <p:sp>
        <p:nvSpPr>
          <p:cNvPr id="7" name="Text Placeholder 2" descr="Text box with instruction on how to add a full slide image. Delete this box from slide">
            <a:extLst>
              <a:ext uri="{FF2B5EF4-FFF2-40B4-BE49-F238E27FC236}">
                <a16:creationId xmlns:a16="http://schemas.microsoft.com/office/drawing/2014/main" id="{78A0F6EB-7578-CC42-82B5-AFD3AB11FD82}"/>
              </a:ext>
              <a:ext uri="{C183D7F6-B498-43B3-948B-1728B52AA6E4}">
                <adec:decorative xmlns:adec="http://schemas.microsoft.com/office/drawing/2017/decorative" val="0"/>
              </a:ext>
            </a:extLst>
          </p:cNvPr>
          <p:cNvSpPr>
            <a:spLocks noGrp="1"/>
          </p:cNvSpPr>
          <p:nvPr>
            <p:ph type="body" sz="quarter" idx="12" hasCustomPrompt="1"/>
          </p:nvPr>
        </p:nvSpPr>
        <p:spPr>
          <a:xfrm>
            <a:off x="479425" y="1592263"/>
            <a:ext cx="5545138" cy="1393825"/>
          </a:xfrm>
          <a:solidFill>
            <a:schemeClr val="bg2"/>
          </a:solidFill>
        </p:spPr>
        <p:txBody>
          <a:bodyPr lIns="72000" tIns="72000" rIns="72000" bIns="72000"/>
          <a:lstStyle>
            <a:lvl1pPr marL="0" indent="0" algn="ctr">
              <a:buNone/>
              <a:defRPr>
                <a:solidFill>
                  <a:schemeClr val="bg1"/>
                </a:solidFill>
              </a:defRPr>
            </a:lvl1pPr>
            <a:lvl2pPr marL="432000" indent="0">
              <a:buNone/>
              <a:defRPr/>
            </a:lvl2pPr>
            <a:lvl3pPr marL="864000" indent="0">
              <a:buNone/>
              <a:defRPr/>
            </a:lvl3pPr>
            <a:lvl4pPr marL="0" indent="0">
              <a:buNone/>
              <a:defRPr/>
            </a:lvl4pPr>
            <a:lvl5pPr marL="432000" indent="0">
              <a:buNone/>
              <a:defRPr/>
            </a:lvl5pPr>
          </a:lstStyle>
          <a:p>
            <a:pPr lvl="0"/>
            <a:r>
              <a:rPr lang="en-US"/>
              <a:t>Use this slide for full slide images. </a:t>
            </a:r>
            <a:br>
              <a:rPr lang="en-US"/>
            </a:br>
            <a:r>
              <a:rPr lang="en-US"/>
              <a:t>Click on icon to add image. </a:t>
            </a:r>
            <a:br>
              <a:rPr lang="en-US"/>
            </a:br>
            <a:r>
              <a:rPr lang="en-US"/>
              <a:t>Delete this box.</a:t>
            </a:r>
            <a:endParaRPr lang="en-GB"/>
          </a:p>
        </p:txBody>
      </p:sp>
      <p:sp>
        <p:nvSpPr>
          <p:cNvPr id="3" name="Text Placeholder 2">
            <a:extLst>
              <a:ext uri="{FF2B5EF4-FFF2-40B4-BE49-F238E27FC236}">
                <a16:creationId xmlns:a16="http://schemas.microsoft.com/office/drawing/2014/main" id="{BE7C82FC-975C-A949-B807-58A6D2759D1D}"/>
              </a:ext>
            </a:extLst>
          </p:cNvPr>
          <p:cNvSpPr>
            <a:spLocks noGrp="1"/>
          </p:cNvSpPr>
          <p:nvPr>
            <p:ph type="body" sz="quarter" idx="13" hasCustomPrompt="1"/>
          </p:nvPr>
        </p:nvSpPr>
        <p:spPr>
          <a:xfrm>
            <a:off x="-8467" y="6220048"/>
            <a:ext cx="2230339" cy="468000"/>
          </a:xfrm>
          <a:solidFill>
            <a:schemeClr val="bg1"/>
          </a:solidFill>
        </p:spPr>
        <p:txBody>
          <a:bodyPr anchor="ctr"/>
          <a:lstStyle>
            <a:lvl1pPr marL="0" indent="0">
              <a:buNone/>
              <a:defRPr sz="1800"/>
            </a:lvl1pPr>
            <a:lvl2pPr marL="432000" indent="0">
              <a:buFontTx/>
              <a:buNone/>
              <a:defRPr sz="1200"/>
            </a:lvl2pPr>
          </a:lstStyle>
          <a:p>
            <a:pPr lvl="1"/>
            <a:r>
              <a:rPr lang="en-US"/>
              <a:t> Image credit</a:t>
            </a:r>
            <a:br>
              <a:rPr lang="en-US"/>
            </a:br>
            <a:r>
              <a:rPr lang="en-US"/>
              <a:t> goes here</a:t>
            </a:r>
          </a:p>
        </p:txBody>
      </p:sp>
    </p:spTree>
    <p:extLst>
      <p:ext uri="{BB962C8B-B14F-4D97-AF65-F5344CB8AC3E}">
        <p14:creationId xmlns:p14="http://schemas.microsoft.com/office/powerpoint/2010/main" val="4169297946"/>
      </p:ext>
    </p:extLst>
  </p:cSld>
  <p:clrMapOvr>
    <a:masterClrMapping/>
  </p:clrMapOvr>
  <p:hf hdr="0" dt="0"/>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End – thank you and contact details">
    <p:bg>
      <p:bgPr>
        <a:solidFill>
          <a:schemeClr val="tx1"/>
        </a:solidFill>
        <a:effectLst/>
      </p:bgPr>
    </p:bg>
    <p:spTree>
      <p:nvGrpSpPr>
        <p:cNvPr id="1" name=""/>
        <p:cNvGrpSpPr/>
        <p:nvPr/>
      </p:nvGrpSpPr>
      <p:grpSpPr>
        <a:xfrm>
          <a:off x="0" y="0"/>
          <a:ext cx="0" cy="0"/>
          <a:chOff x="0" y="0"/>
          <a:chExt cx="0" cy="0"/>
        </a:xfrm>
      </p:grpSpPr>
      <p:sp>
        <p:nvSpPr>
          <p:cNvPr id="12" name="TextBox 11">
            <a:extLst>
              <a:ext uri="{FF2B5EF4-FFF2-40B4-BE49-F238E27FC236}">
                <a16:creationId xmlns:a16="http://schemas.microsoft.com/office/drawing/2014/main" id="{CE6882B2-221E-724F-B8AA-2F0E5363E18D}"/>
              </a:ext>
            </a:extLst>
          </p:cNvPr>
          <p:cNvSpPr txBox="1"/>
          <p:nvPr userDrawn="1"/>
        </p:nvSpPr>
        <p:spPr>
          <a:xfrm>
            <a:off x="9012237" y="5610903"/>
            <a:ext cx="2700337" cy="515933"/>
          </a:xfrm>
          <a:prstGeom prst="rect">
            <a:avLst/>
          </a:prstGeom>
          <a:noFill/>
        </p:spPr>
        <p:txBody>
          <a:bodyPr wrap="square" lIns="0" tIns="0" rIns="0" bIns="0" rtlCol="0" anchor="t" anchorCtr="0">
            <a:noAutofit/>
          </a:bodyPr>
          <a:lstStyle/>
          <a:p>
            <a:pPr algn="r"/>
            <a:r>
              <a:rPr lang="en-US" sz="2400" b="1" err="1">
                <a:solidFill>
                  <a:schemeClr val="bg1"/>
                </a:solidFill>
              </a:rPr>
              <a:t>arts.ac.uk</a:t>
            </a:r>
            <a:endParaRPr lang="en-US" sz="2400" b="1">
              <a:solidFill>
                <a:schemeClr val="bg1"/>
              </a:solidFill>
            </a:endParaRPr>
          </a:p>
        </p:txBody>
      </p:sp>
      <p:cxnSp>
        <p:nvCxnSpPr>
          <p:cNvPr id="8" name="Straight Connector 7">
            <a:extLst>
              <a:ext uri="{FF2B5EF4-FFF2-40B4-BE49-F238E27FC236}">
                <a16:creationId xmlns:a16="http://schemas.microsoft.com/office/drawing/2014/main" id="{13991515-FC5A-7B45-B827-6D443E93724A}"/>
              </a:ext>
              <a:ext uri="{C183D7F6-B498-43B3-948B-1728B52AA6E4}">
                <adec:decorative xmlns:adec="http://schemas.microsoft.com/office/drawing/2017/decorative" val="1"/>
              </a:ext>
            </a:extLst>
          </p:cNvPr>
          <p:cNvCxnSpPr>
            <a:cxnSpLocks/>
          </p:cNvCxnSpPr>
          <p:nvPr userDrawn="1"/>
        </p:nvCxnSpPr>
        <p:spPr>
          <a:xfrm>
            <a:off x="479426" y="6097460"/>
            <a:ext cx="11233149" cy="0"/>
          </a:xfrm>
          <a:prstGeom prst="line">
            <a:avLst/>
          </a:prstGeom>
          <a:ln w="6350">
            <a:solidFill>
              <a:schemeClr val="bg1"/>
            </a:solidFill>
            <a:round/>
          </a:ln>
          <a:effectLst/>
        </p:spPr>
        <p:style>
          <a:lnRef idx="2">
            <a:schemeClr val="accent1"/>
          </a:lnRef>
          <a:fillRef idx="0">
            <a:schemeClr val="accent1"/>
          </a:fillRef>
          <a:effectRef idx="1">
            <a:schemeClr val="accent1"/>
          </a:effectRef>
          <a:fontRef idx="minor">
            <a:schemeClr val="tx1"/>
          </a:fontRef>
        </p:style>
      </p:cxnSp>
      <p:pic>
        <p:nvPicPr>
          <p:cNvPr id="9" name="Logo" descr="UAL_Logo_White_.eps">
            <a:extLst>
              <a:ext uri="{FF2B5EF4-FFF2-40B4-BE49-F238E27FC236}">
                <a16:creationId xmlns:a16="http://schemas.microsoft.com/office/drawing/2014/main" id="{A9BEBF17-AA8F-E149-BB46-2622BB67937F}"/>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r="47537"/>
          <a:stretch/>
        </p:blipFill>
        <p:spPr>
          <a:xfrm>
            <a:off x="461227" y="6167889"/>
            <a:ext cx="872426" cy="454708"/>
          </a:xfrm>
          <a:prstGeom prst="rect">
            <a:avLst/>
          </a:prstGeom>
        </p:spPr>
      </p:pic>
      <p:sp>
        <p:nvSpPr>
          <p:cNvPr id="3" name="Text Placeholder 2">
            <a:extLst>
              <a:ext uri="{FF2B5EF4-FFF2-40B4-BE49-F238E27FC236}">
                <a16:creationId xmlns:a16="http://schemas.microsoft.com/office/drawing/2014/main" id="{26BC7108-CCBB-3E41-847B-067686F0EF96}"/>
              </a:ext>
            </a:extLst>
          </p:cNvPr>
          <p:cNvSpPr>
            <a:spLocks noGrp="1"/>
          </p:cNvSpPr>
          <p:nvPr>
            <p:ph type="body" sz="quarter" idx="10" hasCustomPrompt="1"/>
          </p:nvPr>
        </p:nvSpPr>
        <p:spPr>
          <a:xfrm>
            <a:off x="4259264" y="1592264"/>
            <a:ext cx="4608512" cy="4357685"/>
          </a:xfrm>
        </p:spPr>
        <p:txBody>
          <a:bodyPr numCol="1" spcCol="180000" anchor="b"/>
          <a:lstStyle>
            <a:lvl1pPr marL="0" indent="0">
              <a:buNone/>
              <a:defRPr sz="1800">
                <a:solidFill>
                  <a:schemeClr val="bg1"/>
                </a:solidFill>
              </a:defRPr>
            </a:lvl1pPr>
          </a:lstStyle>
          <a:p>
            <a:pPr lvl="0">
              <a:lnSpc>
                <a:spcPct val="100000"/>
              </a:lnSpc>
            </a:pPr>
            <a:r>
              <a:rPr lang="en-US"/>
              <a:t>Add your details here:</a:t>
            </a:r>
            <a:br>
              <a:rPr lang="en-US"/>
            </a:br>
            <a:r>
              <a:rPr lang="en-US"/>
              <a:t>Name Surname</a:t>
            </a:r>
            <a:br>
              <a:rPr lang="en-US"/>
            </a:br>
            <a:r>
              <a:rPr lang="en-US"/>
              <a:t>Job title</a:t>
            </a:r>
            <a:br>
              <a:rPr lang="en-US"/>
            </a:br>
            <a:r>
              <a:rPr lang="en-US">
                <a:hlinkClick r:id="rId3">
                  <a:extLst>
                    <a:ext uri="{A12FA001-AC4F-418D-AE19-62706E023703}">
                      <ahyp:hlinkClr xmlns:ahyp="http://schemas.microsoft.com/office/drawing/2018/hyperlinkcolor" val="tx"/>
                    </a:ext>
                  </a:extLst>
                </a:hlinkClick>
              </a:rPr>
              <a:t>emailaddress@arts.ac.uk</a:t>
            </a:r>
            <a:endParaRPr lang="en-US"/>
          </a:p>
        </p:txBody>
      </p:sp>
      <p:sp>
        <p:nvSpPr>
          <p:cNvPr id="10" name="Title Placeholder 1">
            <a:extLst>
              <a:ext uri="{FF2B5EF4-FFF2-40B4-BE49-F238E27FC236}">
                <a16:creationId xmlns:a16="http://schemas.microsoft.com/office/drawing/2014/main" id="{7AA1D43C-71F1-9D4B-BD31-C7E5E8F2A5DD}"/>
              </a:ext>
            </a:extLst>
          </p:cNvPr>
          <p:cNvSpPr>
            <a:spLocks noGrp="1"/>
          </p:cNvSpPr>
          <p:nvPr>
            <p:ph type="title" hasCustomPrompt="1"/>
          </p:nvPr>
        </p:nvSpPr>
        <p:spPr>
          <a:xfrm>
            <a:off x="480575" y="1592264"/>
            <a:ext cx="2699188" cy="4357686"/>
          </a:xfrm>
          <a:prstGeom prst="rect">
            <a:avLst/>
          </a:prstGeom>
        </p:spPr>
        <p:txBody>
          <a:bodyPr vert="horz" lIns="0" tIns="0" rIns="0" bIns="0" rtlCol="0" anchor="ctr" anchorCtr="0">
            <a:noAutofit/>
          </a:bodyPr>
          <a:lstStyle>
            <a:lvl1pPr>
              <a:defRPr>
                <a:solidFill>
                  <a:schemeClr val="bg1"/>
                </a:solidFill>
              </a:defRPr>
            </a:lvl1pPr>
          </a:lstStyle>
          <a:p>
            <a:r>
              <a:rPr lang="en-GB" noProof="0"/>
              <a:t>Thank you</a:t>
            </a:r>
            <a:endParaRPr lang="en-GB"/>
          </a:p>
        </p:txBody>
      </p:sp>
    </p:spTree>
    <p:extLst>
      <p:ext uri="{BB962C8B-B14F-4D97-AF65-F5344CB8AC3E}">
        <p14:creationId xmlns:p14="http://schemas.microsoft.com/office/powerpoint/2010/main" val="3608515883"/>
      </p:ext>
    </p:extLst>
  </p:cSld>
  <p:clrMapOvr>
    <a:masterClrMapping/>
  </p:clrMapOvr>
  <p:hf hdr="0" dt="0"/>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ext and Content">
    <p:bg>
      <p:bgPr>
        <a:solidFill>
          <a:schemeClr val="bg1">
            <a:lumMod val="95000"/>
            <a:alpha val="40000"/>
          </a:schemeClr>
        </a:solidFill>
        <a:effectLst/>
      </p:bgPr>
    </p:bg>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BB85FF1D-CCC9-C64E-8344-B4F29CC4AB02}"/>
              </a:ext>
            </a:extLst>
          </p:cNvPr>
          <p:cNvSpPr>
            <a:spLocks noGrp="1"/>
          </p:cNvSpPr>
          <p:nvPr>
            <p:ph type="ctrTitle" hasCustomPrompt="1"/>
          </p:nvPr>
        </p:nvSpPr>
        <p:spPr>
          <a:xfrm>
            <a:off x="480000" y="180000"/>
            <a:ext cx="11232000" cy="720000"/>
          </a:xfrm>
        </p:spPr>
        <p:txBody>
          <a:bodyPr anchor="ctr"/>
          <a:lstStyle>
            <a:lvl1pPr algn="l">
              <a:defRPr sz="3800">
                <a:solidFill>
                  <a:schemeClr val="tx1"/>
                </a:solidFill>
              </a:defRPr>
            </a:lvl1pPr>
          </a:lstStyle>
          <a:p>
            <a:r>
              <a:rPr lang="en-US"/>
              <a:t>Add Title</a:t>
            </a:r>
            <a:endParaRPr lang="en-GB"/>
          </a:p>
        </p:txBody>
      </p:sp>
      <p:sp>
        <p:nvSpPr>
          <p:cNvPr id="5" name="Text Placeholder 4">
            <a:extLst>
              <a:ext uri="{FF2B5EF4-FFF2-40B4-BE49-F238E27FC236}">
                <a16:creationId xmlns:a16="http://schemas.microsoft.com/office/drawing/2014/main" id="{1AA3A0A6-2360-E749-813F-4C2BB76956BA}"/>
              </a:ext>
            </a:extLst>
          </p:cNvPr>
          <p:cNvSpPr>
            <a:spLocks noGrp="1"/>
          </p:cNvSpPr>
          <p:nvPr>
            <p:ph type="body" sz="quarter" idx="15"/>
          </p:nvPr>
        </p:nvSpPr>
        <p:spPr>
          <a:xfrm>
            <a:off x="479999" y="1440000"/>
            <a:ext cx="5520000" cy="460800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8" name="Content Placeholder 11" descr="Add chart, table or image here">
            <a:extLst>
              <a:ext uri="{FF2B5EF4-FFF2-40B4-BE49-F238E27FC236}">
                <a16:creationId xmlns:a16="http://schemas.microsoft.com/office/drawing/2014/main" id="{A6E03B43-8C85-3146-B22E-4FD9A082F70A}"/>
              </a:ext>
            </a:extLst>
          </p:cNvPr>
          <p:cNvSpPr>
            <a:spLocks noGrp="1"/>
          </p:cNvSpPr>
          <p:nvPr>
            <p:ph sz="quarter" idx="16" hasCustomPrompt="1"/>
          </p:nvPr>
        </p:nvSpPr>
        <p:spPr>
          <a:xfrm>
            <a:off x="6191251" y="1440000"/>
            <a:ext cx="5520267" cy="4608000"/>
          </a:xfrm>
        </p:spPr>
        <p:txBody>
          <a:bodyPr/>
          <a:lstStyle>
            <a:lvl1pPr marL="0" indent="0">
              <a:buNone/>
              <a:defRPr sz="1600"/>
            </a:lvl1pPr>
          </a:lstStyle>
          <a:p>
            <a:pPr lvl="0"/>
            <a:r>
              <a:rPr lang="en-US"/>
              <a:t>Add chart/table/photo</a:t>
            </a:r>
            <a:endParaRPr lang="en-GB"/>
          </a:p>
        </p:txBody>
      </p:sp>
      <p:sp>
        <p:nvSpPr>
          <p:cNvPr id="3" name="Footer Placeholder 2">
            <a:extLst>
              <a:ext uri="{FF2B5EF4-FFF2-40B4-BE49-F238E27FC236}">
                <a16:creationId xmlns:a16="http://schemas.microsoft.com/office/drawing/2014/main" id="{FF8A013E-8390-324C-9662-36E44BD67B59}"/>
              </a:ext>
            </a:extLst>
          </p:cNvPr>
          <p:cNvSpPr>
            <a:spLocks noGrp="1"/>
          </p:cNvSpPr>
          <p:nvPr>
            <p:ph type="ftr" sz="quarter" idx="18"/>
          </p:nvPr>
        </p:nvSpPr>
        <p:spPr>
          <a:xfrm>
            <a:off x="1981200" y="6356351"/>
            <a:ext cx="8754093" cy="365125"/>
          </a:xfrm>
        </p:spPr>
        <p:txBody>
          <a:bodyPr lIns="0" tIns="0" rIns="0" bIns="0"/>
          <a:lstStyle>
            <a:lvl1pPr algn="l">
              <a:defRPr>
                <a:solidFill>
                  <a:schemeClr val="tx1"/>
                </a:solidFill>
              </a:defRPr>
            </a:lvl1pPr>
          </a:lstStyle>
          <a:p>
            <a:pPr algn="r"/>
            <a:r>
              <a:rPr lang="en-GB"/>
              <a:t>Collaborative Unit - MA Photography courses: Archive session 1 - Intro to archival theory and ASCC collections​</a:t>
            </a:r>
          </a:p>
        </p:txBody>
      </p:sp>
      <p:sp>
        <p:nvSpPr>
          <p:cNvPr id="11" name="Slide Number Placeholder 5">
            <a:extLst>
              <a:ext uri="{FF2B5EF4-FFF2-40B4-BE49-F238E27FC236}">
                <a16:creationId xmlns:a16="http://schemas.microsoft.com/office/drawing/2014/main" id="{923CD223-314E-EA46-B728-E0C2BDCAD97D}"/>
              </a:ext>
            </a:extLst>
          </p:cNvPr>
          <p:cNvSpPr txBox="1">
            <a:spLocks/>
          </p:cNvSpPr>
          <p:nvPr userDrawn="1"/>
        </p:nvSpPr>
        <p:spPr>
          <a:xfrm>
            <a:off x="11232000" y="6448912"/>
            <a:ext cx="480000" cy="180000"/>
          </a:xfrm>
          <a:prstGeom prst="rect">
            <a:avLst/>
          </a:prstGeom>
        </p:spPr>
        <p:txBody>
          <a:bodyPr vert="horz" lIns="0" tIns="0" rIns="0" bIns="0" rtlCol="0" anchor="ctr"/>
          <a:lstStyle>
            <a:defPPr>
              <a:defRPr lang="en-US"/>
            </a:defPPr>
            <a:lvl1pPr marL="0" algn="r" defTabSz="914400" rtl="0" eaLnBrk="1" latinLnBrk="0" hangingPunct="1">
              <a:defRPr sz="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CC19541-5F6E-2C4C-BF21-196C1C8E2E31}" type="slidenum">
              <a:rPr lang="en-GB" sz="1200" smtClean="0"/>
              <a:pPr/>
              <a:t>‹#›</a:t>
            </a:fld>
            <a:endParaRPr lang="en-GB" sz="1200"/>
          </a:p>
        </p:txBody>
      </p:sp>
      <p:cxnSp>
        <p:nvCxnSpPr>
          <p:cNvPr id="13" name="Straight Connector 12">
            <a:extLst>
              <a:ext uri="{FF2B5EF4-FFF2-40B4-BE49-F238E27FC236}">
                <a16:creationId xmlns:a16="http://schemas.microsoft.com/office/drawing/2014/main" id="{32ADBCD9-A46E-844F-BB98-903CBA704112}"/>
              </a:ext>
              <a:ext uri="{C183D7F6-B498-43B3-948B-1728B52AA6E4}">
                <adec:decorative xmlns:adec="http://schemas.microsoft.com/office/drawing/2017/decorative" val="1"/>
              </a:ext>
            </a:extLst>
          </p:cNvPr>
          <p:cNvCxnSpPr>
            <a:cxnSpLocks/>
          </p:cNvCxnSpPr>
          <p:nvPr userDrawn="1"/>
        </p:nvCxnSpPr>
        <p:spPr>
          <a:xfrm>
            <a:off x="479999" y="1041721"/>
            <a:ext cx="11232000" cy="0"/>
          </a:xfrm>
          <a:prstGeom prst="line">
            <a:avLst/>
          </a:prstGeom>
          <a:ln w="6350">
            <a:solidFill>
              <a:schemeClr val="tx1">
                <a:lumMod val="50000"/>
                <a:lumOff val="50000"/>
              </a:schemeClr>
            </a:solidFill>
            <a:round/>
          </a:ln>
          <a:effectLst/>
        </p:spPr>
        <p:style>
          <a:lnRef idx="2">
            <a:schemeClr val="accent1"/>
          </a:lnRef>
          <a:fillRef idx="0">
            <a:schemeClr val="accent1"/>
          </a:fillRef>
          <a:effectRef idx="1">
            <a:schemeClr val="accent1"/>
          </a:effectRef>
          <a:fontRef idx="minor">
            <a:schemeClr val="tx1"/>
          </a:fontRef>
        </p:style>
      </p:cxnSp>
      <p:cxnSp>
        <p:nvCxnSpPr>
          <p:cNvPr id="12" name="Straight Connector 11">
            <a:extLst>
              <a:ext uri="{FF2B5EF4-FFF2-40B4-BE49-F238E27FC236}">
                <a16:creationId xmlns:a16="http://schemas.microsoft.com/office/drawing/2014/main" id="{C12212BD-9A82-9F4C-94C2-C4BFE5F37F0A}"/>
              </a:ext>
              <a:ext uri="{C183D7F6-B498-43B3-948B-1728B52AA6E4}">
                <adec:decorative xmlns:adec="http://schemas.microsoft.com/office/drawing/2017/decorative" val="1"/>
              </a:ext>
            </a:extLst>
          </p:cNvPr>
          <p:cNvCxnSpPr>
            <a:cxnSpLocks/>
          </p:cNvCxnSpPr>
          <p:nvPr userDrawn="1"/>
        </p:nvCxnSpPr>
        <p:spPr>
          <a:xfrm>
            <a:off x="1981201" y="6336000"/>
            <a:ext cx="9730799" cy="0"/>
          </a:xfrm>
          <a:prstGeom prst="line">
            <a:avLst/>
          </a:prstGeom>
          <a:ln w="6350">
            <a:solidFill>
              <a:schemeClr val="tx1">
                <a:lumMod val="50000"/>
                <a:lumOff val="50000"/>
              </a:schemeClr>
            </a:solidFill>
            <a:round/>
          </a:ln>
          <a:effectLst/>
        </p:spPr>
        <p:style>
          <a:lnRef idx="2">
            <a:schemeClr val="accent1"/>
          </a:lnRef>
          <a:fillRef idx="0">
            <a:schemeClr val="accent1"/>
          </a:fillRef>
          <a:effectRef idx="1">
            <a:schemeClr val="accent1"/>
          </a:effectRef>
          <a:fontRef idx="minor">
            <a:schemeClr val="tx1"/>
          </a:fontRef>
        </p:style>
      </p:cxnSp>
      <p:pic>
        <p:nvPicPr>
          <p:cNvPr id="17" name="Logo" descr="UAL_Logo_Black_.eps">
            <a:extLst>
              <a:ext uri="{FF2B5EF4-FFF2-40B4-BE49-F238E27FC236}">
                <a16:creationId xmlns:a16="http://schemas.microsoft.com/office/drawing/2014/main" id="{90ED9849-42E3-7E43-96B2-5324C2373C80}"/>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r="48025"/>
          <a:stretch/>
        </p:blipFill>
        <p:spPr>
          <a:xfrm>
            <a:off x="436472" y="6151379"/>
            <a:ext cx="1204336" cy="475200"/>
          </a:xfrm>
          <a:prstGeom prst="rect">
            <a:avLst/>
          </a:prstGeom>
        </p:spPr>
      </p:pic>
    </p:spTree>
    <p:extLst>
      <p:ext uri="{BB962C8B-B14F-4D97-AF65-F5344CB8AC3E}">
        <p14:creationId xmlns:p14="http://schemas.microsoft.com/office/powerpoint/2010/main" val="4205870813"/>
      </p:ext>
    </p:extLst>
  </p:cSld>
  <p:clrMapOvr>
    <a:masterClrMapping/>
  </p:clrMapOvr>
  <p:hf hdr="0" dt="0"/>
  <p:extLst>
    <p:ext uri="{DCECCB84-F9BA-43D5-87BE-67443E8EF086}">
      <p15:sldGuideLst xmlns:p15="http://schemas.microsoft.com/office/powerpoint/2012/main">
        <p15:guide id="1" orient="horz" pos="2160" userDrawn="1">
          <p15:clr>
            <a:srgbClr val="FBAE40"/>
          </p15:clr>
        </p15:guide>
        <p15:guide id="2" pos="3809" userDrawn="1">
          <p15:clr>
            <a:srgbClr val="FBAE40"/>
          </p15:clr>
        </p15:guide>
        <p15:guide id="3" pos="3871" userDrawn="1">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lumMod val="95000"/>
          </a:schemeClr>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478353D-46A7-2448-89A2-82D8D5FD32C9}"/>
              </a:ext>
            </a:extLst>
          </p:cNvPr>
          <p:cNvSpPr>
            <a:spLocks noGrp="1"/>
          </p:cNvSpPr>
          <p:nvPr>
            <p:ph type="title"/>
          </p:nvPr>
        </p:nvSpPr>
        <p:spPr>
          <a:xfrm>
            <a:off x="480000" y="509953"/>
            <a:ext cx="11232001" cy="689471"/>
          </a:xfrm>
          <a:prstGeom prst="rect">
            <a:avLst/>
          </a:prstGeom>
        </p:spPr>
        <p:txBody>
          <a:bodyPr vert="horz" lIns="0" tIns="0" rIns="0" bIns="0" rtlCol="0" anchor="b" anchorCtr="0">
            <a:noAutofit/>
          </a:bodyPr>
          <a:lstStyle/>
          <a:p>
            <a:r>
              <a:rPr lang="en-US" noProof="0"/>
              <a:t>Click to edit Master title style</a:t>
            </a:r>
            <a:endParaRPr lang="en-GB"/>
          </a:p>
        </p:txBody>
      </p:sp>
      <p:sp>
        <p:nvSpPr>
          <p:cNvPr id="3" name="Text Placeholder 2">
            <a:extLst>
              <a:ext uri="{FF2B5EF4-FFF2-40B4-BE49-F238E27FC236}">
                <a16:creationId xmlns:a16="http://schemas.microsoft.com/office/drawing/2014/main" id="{4F85E140-9D5F-0646-BC1E-1FBC73E967D8}"/>
              </a:ext>
            </a:extLst>
          </p:cNvPr>
          <p:cNvSpPr>
            <a:spLocks noGrp="1"/>
          </p:cNvSpPr>
          <p:nvPr>
            <p:ph type="body" idx="1"/>
          </p:nvPr>
        </p:nvSpPr>
        <p:spPr>
          <a:xfrm>
            <a:off x="480575" y="1597880"/>
            <a:ext cx="11232000" cy="4351338"/>
          </a:xfrm>
          <a:prstGeom prst="rect">
            <a:avLst/>
          </a:prstGeom>
        </p:spPr>
        <p:txBody>
          <a:bodyPr vert="horz" lIns="0" tIns="0" rIns="0" bIns="0" rtlCol="0">
            <a:noAutofit/>
          </a:bodyPr>
          <a:lstStyle/>
          <a:p>
            <a:pPr lvl="0"/>
            <a:r>
              <a:rPr lang="en-US"/>
              <a:t>Edit </a:t>
            </a:r>
            <a:r>
              <a:rPr lang="en-GB" noProof="0"/>
              <a:t>Master</a:t>
            </a:r>
            <a:r>
              <a:rPr lang="en-US"/>
              <a:t> text styles</a:t>
            </a:r>
          </a:p>
          <a:p>
            <a:pPr lvl="1"/>
            <a:r>
              <a:rPr lang="en-GB" noProof="0"/>
              <a:t>Second</a:t>
            </a:r>
            <a:r>
              <a:rPr lang="en-US"/>
              <a:t> level</a:t>
            </a:r>
          </a:p>
          <a:p>
            <a:pPr lvl="2"/>
            <a:r>
              <a:rPr lang="en-GB" noProof="0"/>
              <a:t>Third level</a:t>
            </a:r>
          </a:p>
          <a:p>
            <a:pPr lvl="3"/>
            <a:r>
              <a:rPr lang="en-GB" noProof="0"/>
              <a:t>Fourth</a:t>
            </a:r>
            <a:r>
              <a:rPr lang="en-US"/>
              <a:t> level</a:t>
            </a:r>
          </a:p>
          <a:p>
            <a:pPr lvl="4"/>
            <a:r>
              <a:rPr lang="en-GB" noProof="0"/>
              <a:t>Fifth</a:t>
            </a:r>
            <a:r>
              <a:rPr lang="en-US"/>
              <a:t> level</a:t>
            </a:r>
          </a:p>
          <a:p>
            <a:pPr lvl="5"/>
            <a:r>
              <a:rPr lang="en-GB" noProof="0"/>
              <a:t>6</a:t>
            </a:r>
          </a:p>
          <a:p>
            <a:pPr lvl="6"/>
            <a:r>
              <a:rPr lang="en-GB" noProof="0"/>
              <a:t>7</a:t>
            </a:r>
          </a:p>
          <a:p>
            <a:pPr lvl="7"/>
            <a:r>
              <a:rPr lang="en-GB" noProof="0"/>
              <a:t>8</a:t>
            </a:r>
          </a:p>
          <a:p>
            <a:pPr lvl="8"/>
            <a:r>
              <a:rPr lang="en-GB" noProof="0"/>
              <a:t>9</a:t>
            </a:r>
          </a:p>
        </p:txBody>
      </p:sp>
      <p:sp>
        <p:nvSpPr>
          <p:cNvPr id="6" name="Slide Number Placeholder 5">
            <a:extLst>
              <a:ext uri="{FF2B5EF4-FFF2-40B4-BE49-F238E27FC236}">
                <a16:creationId xmlns:a16="http://schemas.microsoft.com/office/drawing/2014/main" id="{3042AE4E-44FE-7E4B-AF1A-860913C2F474}"/>
              </a:ext>
            </a:extLst>
          </p:cNvPr>
          <p:cNvSpPr>
            <a:spLocks noGrp="1"/>
          </p:cNvSpPr>
          <p:nvPr>
            <p:ph type="sldNum" sz="quarter" idx="4"/>
          </p:nvPr>
        </p:nvSpPr>
        <p:spPr>
          <a:xfrm>
            <a:off x="11297920" y="6356351"/>
            <a:ext cx="414080" cy="365125"/>
          </a:xfrm>
          <a:prstGeom prst="rect">
            <a:avLst/>
          </a:prstGeom>
        </p:spPr>
        <p:txBody>
          <a:bodyPr vert="horz" lIns="0" tIns="0" rIns="0" bIns="0" rtlCol="0" anchor="ctr"/>
          <a:lstStyle>
            <a:lvl1pPr algn="r">
              <a:defRPr sz="1200">
                <a:solidFill>
                  <a:schemeClr val="tx1"/>
                </a:solidFill>
              </a:defRPr>
            </a:lvl1pPr>
          </a:lstStyle>
          <a:p>
            <a:fld id="{2CC19541-5F6E-2C4C-BF21-196C1C8E2E31}" type="slidenum">
              <a:rPr lang="en-GB" smtClean="0"/>
              <a:pPr/>
              <a:t>‹#›</a:t>
            </a:fld>
            <a:r>
              <a:rPr lang="en-GB"/>
              <a:t> </a:t>
            </a:r>
          </a:p>
        </p:txBody>
      </p:sp>
      <p:sp>
        <p:nvSpPr>
          <p:cNvPr id="5" name="Footer Placeholder 4">
            <a:extLst>
              <a:ext uri="{FF2B5EF4-FFF2-40B4-BE49-F238E27FC236}">
                <a16:creationId xmlns:a16="http://schemas.microsoft.com/office/drawing/2014/main" id="{B5249DCB-2F53-A44C-9480-CDBE29F0F244}"/>
              </a:ext>
            </a:extLst>
          </p:cNvPr>
          <p:cNvSpPr>
            <a:spLocks noGrp="1"/>
          </p:cNvSpPr>
          <p:nvPr>
            <p:ph type="ftr" sz="quarter" idx="3"/>
          </p:nvPr>
        </p:nvSpPr>
        <p:spPr>
          <a:xfrm>
            <a:off x="3324224" y="6356351"/>
            <a:ext cx="7973696" cy="365125"/>
          </a:xfrm>
          <a:prstGeom prst="rect">
            <a:avLst/>
          </a:prstGeom>
        </p:spPr>
        <p:txBody>
          <a:bodyPr vert="horz" lIns="0" tIns="0" rIns="0" bIns="0" rtlCol="0" anchor="ctr"/>
          <a:lstStyle>
            <a:lvl1pPr algn="l">
              <a:defRPr sz="1200">
                <a:solidFill>
                  <a:schemeClr val="tx1"/>
                </a:solidFill>
              </a:defRPr>
            </a:lvl1pPr>
          </a:lstStyle>
          <a:p>
            <a:pPr algn="r"/>
            <a:r>
              <a:rPr lang="en-GB"/>
              <a:t>Collaborative Unit - MA Photography courses: Archive session 1 - Intro to archival theory and ASCC collections​</a:t>
            </a:r>
          </a:p>
        </p:txBody>
      </p:sp>
    </p:spTree>
    <p:extLst>
      <p:ext uri="{BB962C8B-B14F-4D97-AF65-F5344CB8AC3E}">
        <p14:creationId xmlns:p14="http://schemas.microsoft.com/office/powerpoint/2010/main" val="318719275"/>
      </p:ext>
    </p:extLst>
  </p:cSld>
  <p:clrMap bg1="lt1" tx1="dk1" bg2="lt2" tx2="dk2" accent1="accent1" accent2="accent2" accent3="accent3" accent4="accent4" accent5="accent5" accent6="accent6" hlink="hlink" folHlink="folHlink"/>
  <p:sldLayoutIdLst>
    <p:sldLayoutId id="2147484171" r:id="rId1"/>
    <p:sldLayoutId id="2147484098" r:id="rId2"/>
    <p:sldLayoutId id="2147484093" r:id="rId3"/>
    <p:sldLayoutId id="2147484176" r:id="rId4"/>
    <p:sldLayoutId id="2147484175" r:id="rId5"/>
    <p:sldLayoutId id="2147484073" r:id="rId6"/>
    <p:sldLayoutId id="2147484177" r:id="rId7"/>
    <p:sldLayoutId id="2147484174" r:id="rId8"/>
    <p:sldLayoutId id="2147484094" r:id="rId9"/>
    <p:sldLayoutId id="2147484062" r:id="rId10"/>
    <p:sldLayoutId id="2147484095" r:id="rId11"/>
    <p:sldLayoutId id="2147484182" r:id="rId12"/>
    <p:sldLayoutId id="2147484178" r:id="rId13"/>
    <p:sldLayoutId id="2147484179" r:id="rId14"/>
    <p:sldLayoutId id="2147484180" r:id="rId15"/>
    <p:sldLayoutId id="2147484181" r:id="rId16"/>
    <p:sldLayoutId id="2147484074" r:id="rId17"/>
    <p:sldLayoutId id="2147484075" r:id="rId18"/>
    <p:sldLayoutId id="2147484097" r:id="rId19"/>
    <p:sldLayoutId id="2147484082" r:id="rId20"/>
    <p:sldLayoutId id="2147484173" r:id="rId21"/>
    <p:sldLayoutId id="2147484183" r:id="rId22"/>
  </p:sldLayoutIdLst>
  <p:hf hdr="0" dt="0"/>
  <p:txStyles>
    <p:titleStyle>
      <a:lvl1pPr algn="l" defTabSz="914400" rtl="0" eaLnBrk="1" latinLnBrk="0" hangingPunct="1">
        <a:lnSpc>
          <a:spcPct val="90000"/>
        </a:lnSpc>
        <a:spcBef>
          <a:spcPct val="0"/>
        </a:spcBef>
        <a:buNone/>
        <a:defRPr sz="3800" b="1" kern="1200" spc="-10" baseline="0">
          <a:solidFill>
            <a:schemeClr val="tx1"/>
          </a:solidFill>
          <a:latin typeface="+mj-lt"/>
          <a:ea typeface="+mj-ea"/>
          <a:cs typeface="+mj-cs"/>
        </a:defRPr>
      </a:lvl1pPr>
    </p:titleStyle>
    <p:bodyStyle>
      <a:lvl1pPr marL="432000" indent="-432000" algn="l" defTabSz="126000" rtl="0" eaLnBrk="1" latinLnBrk="0" hangingPunct="1">
        <a:lnSpc>
          <a:spcPct val="110000"/>
        </a:lnSpc>
        <a:spcBef>
          <a:spcPts val="0"/>
        </a:spcBef>
        <a:spcAft>
          <a:spcPts val="1200"/>
        </a:spcAft>
        <a:buClr>
          <a:schemeClr val="tx1"/>
        </a:buClr>
        <a:buSzPct val="80000"/>
        <a:buFont typeface="Wingdings 2" panose="05020102010507070707" pitchFamily="18" charset="2"/>
        <a:buChar char="¢"/>
        <a:tabLst/>
        <a:defRPr sz="2400" kern="1200" spc="-10" baseline="0">
          <a:solidFill>
            <a:schemeClr val="tx1"/>
          </a:solidFill>
          <a:latin typeface="+mn-lt"/>
          <a:ea typeface="+mn-ea"/>
          <a:cs typeface="+mn-cs"/>
        </a:defRPr>
      </a:lvl1pPr>
      <a:lvl2pPr marL="864000" indent="-432000" algn="l" defTabSz="126000" rtl="0" eaLnBrk="1" latinLnBrk="0" hangingPunct="1">
        <a:lnSpc>
          <a:spcPct val="110000"/>
        </a:lnSpc>
        <a:spcBef>
          <a:spcPts val="0"/>
        </a:spcBef>
        <a:spcAft>
          <a:spcPts val="1000"/>
        </a:spcAft>
        <a:buClr>
          <a:schemeClr val="tx1"/>
        </a:buClr>
        <a:buSzPct val="80000"/>
        <a:buFont typeface="Wingdings 2" panose="05020102010507070707" pitchFamily="18" charset="2"/>
        <a:buChar char=""/>
        <a:tabLst>
          <a:tab pos="126000" algn="l"/>
        </a:tabLst>
        <a:defRPr sz="2400" kern="1200" spc="-10" baseline="0">
          <a:solidFill>
            <a:schemeClr val="tx1"/>
          </a:solidFill>
          <a:latin typeface="+mn-lt"/>
          <a:ea typeface="+mn-ea"/>
          <a:cs typeface="+mn-cs"/>
        </a:defRPr>
      </a:lvl2pPr>
      <a:lvl3pPr marL="864000" indent="-432000" algn="l" defTabSz="126000" rtl="0" eaLnBrk="1" latinLnBrk="0" hangingPunct="1">
        <a:lnSpc>
          <a:spcPct val="110000"/>
        </a:lnSpc>
        <a:spcBef>
          <a:spcPts val="0"/>
        </a:spcBef>
        <a:spcAft>
          <a:spcPts val="1000"/>
        </a:spcAft>
        <a:buClrTx/>
        <a:buSzPct val="80000"/>
        <a:buFont typeface="Wingdings 2" panose="05020102010507070707" pitchFamily="18" charset="2"/>
        <a:buChar char=""/>
        <a:tabLst>
          <a:tab pos="126000" algn="l"/>
        </a:tabLst>
        <a:defRPr sz="2400" kern="1200" spc="-10" baseline="0">
          <a:solidFill>
            <a:schemeClr val="tx1"/>
          </a:solidFill>
          <a:latin typeface="+mn-lt"/>
          <a:ea typeface="+mn-ea"/>
          <a:cs typeface="+mn-cs"/>
        </a:defRPr>
      </a:lvl3pPr>
      <a:lvl4pPr marL="432000" indent="-432000" algn="l" defTabSz="126000" rtl="0" eaLnBrk="1" latinLnBrk="0" hangingPunct="1">
        <a:lnSpc>
          <a:spcPct val="110000"/>
        </a:lnSpc>
        <a:spcBef>
          <a:spcPts val="0"/>
        </a:spcBef>
        <a:spcAft>
          <a:spcPts val="0"/>
        </a:spcAft>
        <a:buClr>
          <a:schemeClr val="tx1"/>
        </a:buClr>
        <a:buSzPct val="80000"/>
        <a:buFont typeface="Wingdings 2" panose="05020102010507070707" pitchFamily="18" charset="2"/>
        <a:buChar char="¢"/>
        <a:tabLst/>
        <a:defRPr sz="2400" kern="1200" spc="-10" baseline="0">
          <a:solidFill>
            <a:schemeClr val="tx1"/>
          </a:solidFill>
          <a:latin typeface="+mn-lt"/>
          <a:ea typeface="+mn-ea"/>
          <a:cs typeface="+mn-cs"/>
        </a:defRPr>
      </a:lvl4pPr>
      <a:lvl5pPr marL="864000" indent="-432000" algn="l" defTabSz="126000" rtl="0" eaLnBrk="1" latinLnBrk="0" hangingPunct="1">
        <a:lnSpc>
          <a:spcPct val="110000"/>
        </a:lnSpc>
        <a:spcBef>
          <a:spcPts val="0"/>
        </a:spcBef>
        <a:spcAft>
          <a:spcPts val="0"/>
        </a:spcAft>
        <a:buClr>
          <a:schemeClr val="tx1"/>
        </a:buClr>
        <a:buSzPct val="80000"/>
        <a:buFont typeface="Wingdings 2" panose="05020102010507070707" pitchFamily="18" charset="2"/>
        <a:buChar char="¢"/>
        <a:tabLst>
          <a:tab pos="126000" algn="l"/>
        </a:tabLst>
        <a:defRPr sz="2400" kern="1200" spc="-10" baseline="0">
          <a:solidFill>
            <a:schemeClr val="tx1"/>
          </a:solidFill>
          <a:latin typeface="+mn-lt"/>
          <a:ea typeface="+mn-ea"/>
          <a:cs typeface="+mn-cs"/>
        </a:defRPr>
      </a:lvl5pPr>
      <a:lvl6pPr marL="864000" indent="-432000" algn="l" defTabSz="126000" rtl="0" eaLnBrk="1" latinLnBrk="0" hangingPunct="1">
        <a:lnSpc>
          <a:spcPct val="110000"/>
        </a:lnSpc>
        <a:spcBef>
          <a:spcPts val="0"/>
        </a:spcBef>
        <a:spcAft>
          <a:spcPts val="0"/>
        </a:spcAft>
        <a:buClr>
          <a:schemeClr val="tx1"/>
        </a:buClr>
        <a:buSzPct val="80000"/>
        <a:buFont typeface="Wingdings 2" panose="05020102010507070707" pitchFamily="18" charset="2"/>
        <a:buChar char="£"/>
        <a:tabLst>
          <a:tab pos="126000" algn="l"/>
        </a:tabLst>
        <a:defRPr sz="2400" kern="1200" spc="-10" baseline="0">
          <a:solidFill>
            <a:schemeClr val="tx1"/>
          </a:solidFill>
          <a:latin typeface="+mn-lt"/>
          <a:ea typeface="+mn-ea"/>
          <a:cs typeface="+mn-cs"/>
        </a:defRPr>
      </a:lvl6pPr>
      <a:lvl7pPr marL="432000" indent="-432000" algn="l" defTabSz="126000" rtl="0" eaLnBrk="1" latinLnBrk="0" hangingPunct="1">
        <a:lnSpc>
          <a:spcPct val="110000"/>
        </a:lnSpc>
        <a:spcBef>
          <a:spcPts val="0"/>
        </a:spcBef>
        <a:buFont typeface="+mj-lt"/>
        <a:buAutoNum type="arabicPeriod"/>
        <a:tabLst>
          <a:tab pos="126000" algn="l"/>
        </a:tabLst>
        <a:defRPr sz="2400" kern="1200" spc="-10" baseline="0">
          <a:solidFill>
            <a:schemeClr val="tx1"/>
          </a:solidFill>
          <a:latin typeface="+mn-lt"/>
          <a:ea typeface="+mn-ea"/>
          <a:cs typeface="+mn-cs"/>
        </a:defRPr>
      </a:lvl7pPr>
      <a:lvl8pPr marL="0" indent="0" algn="l" defTabSz="126000" rtl="0" eaLnBrk="1" latinLnBrk="0" hangingPunct="1">
        <a:lnSpc>
          <a:spcPct val="110000"/>
        </a:lnSpc>
        <a:spcBef>
          <a:spcPts val="0"/>
        </a:spcBef>
        <a:buFont typeface="Arial" panose="020B0604020202020204" pitchFamily="34" charset="0"/>
        <a:buNone/>
        <a:tabLst>
          <a:tab pos="126000" algn="l"/>
        </a:tabLst>
        <a:defRPr sz="2400" b="1" kern="1200" spc="-10" baseline="0">
          <a:solidFill>
            <a:schemeClr val="tx1"/>
          </a:solidFill>
          <a:latin typeface="+mn-lt"/>
          <a:ea typeface="+mn-ea"/>
          <a:cs typeface="+mn-cs"/>
        </a:defRPr>
      </a:lvl8pPr>
      <a:lvl9pPr marL="0" indent="0" algn="l" defTabSz="126000" rtl="0" eaLnBrk="1" latinLnBrk="0" hangingPunct="1">
        <a:lnSpc>
          <a:spcPct val="110000"/>
        </a:lnSpc>
        <a:spcBef>
          <a:spcPts val="0"/>
        </a:spcBef>
        <a:buFont typeface="Arial" panose="020B0604020202020204" pitchFamily="34" charset="0"/>
        <a:buNone/>
        <a:tabLst>
          <a:tab pos="126000" algn="l"/>
        </a:tabLst>
        <a:defRPr sz="2400" kern="1200" spc="-10" baseline="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3840" userDrawn="1">
          <p15:clr>
            <a:srgbClr val="F26B43"/>
          </p15:clr>
        </p15:guide>
        <p15:guide id="2" orient="horz" pos="2160" userDrawn="1">
          <p15:clr>
            <a:srgbClr val="F26B43"/>
          </p15:clr>
        </p15:guide>
        <p15:guide id="3" pos="7378" userDrawn="1">
          <p15:clr>
            <a:srgbClr val="F26B43"/>
          </p15:clr>
        </p15:guide>
        <p15:guide id="4" pos="302" userDrawn="1">
          <p15:clr>
            <a:srgbClr val="F26B43"/>
          </p15:clr>
        </p15:guide>
        <p15:guide id="5" pos="824" userDrawn="1">
          <p15:clr>
            <a:srgbClr val="F26B43"/>
          </p15:clr>
        </p15:guide>
        <p15:guide id="6" pos="914" userDrawn="1">
          <p15:clr>
            <a:srgbClr val="F26B43"/>
          </p15:clr>
        </p15:guide>
        <p15:guide id="7" pos="1413" userDrawn="1">
          <p15:clr>
            <a:srgbClr val="F26B43"/>
          </p15:clr>
        </p15:guide>
        <p15:guide id="8" pos="1504" userDrawn="1">
          <p15:clr>
            <a:srgbClr val="F26B43"/>
          </p15:clr>
        </p15:guide>
        <p15:guide id="9" pos="2003" userDrawn="1">
          <p15:clr>
            <a:srgbClr val="F26B43"/>
          </p15:clr>
        </p15:guide>
        <p15:guide id="10" pos="2094" userDrawn="1">
          <p15:clr>
            <a:srgbClr val="F26B43"/>
          </p15:clr>
        </p15:guide>
        <p15:guide id="11" pos="2593" userDrawn="1">
          <p15:clr>
            <a:srgbClr val="F26B43"/>
          </p15:clr>
        </p15:guide>
        <p15:guide id="12" pos="2683" userDrawn="1">
          <p15:clr>
            <a:srgbClr val="F26B43"/>
          </p15:clr>
        </p15:guide>
        <p15:guide id="13" pos="3205" userDrawn="1">
          <p15:clr>
            <a:srgbClr val="F26B43"/>
          </p15:clr>
        </p15:guide>
        <p15:guide id="14" pos="3296" userDrawn="1">
          <p15:clr>
            <a:srgbClr val="F26B43"/>
          </p15:clr>
        </p15:guide>
        <p15:guide id="15" pos="3795" userDrawn="1">
          <p15:clr>
            <a:srgbClr val="F26B43"/>
          </p15:clr>
        </p15:guide>
        <p15:guide id="16" pos="3885" userDrawn="1">
          <p15:clr>
            <a:srgbClr val="F26B43"/>
          </p15:clr>
        </p15:guide>
        <p15:guide id="17" pos="4384" userDrawn="1">
          <p15:clr>
            <a:srgbClr val="F26B43"/>
          </p15:clr>
        </p15:guide>
        <p15:guide id="18" pos="4475" userDrawn="1">
          <p15:clr>
            <a:srgbClr val="F26B43"/>
          </p15:clr>
        </p15:guide>
        <p15:guide id="19" pos="4997" userDrawn="1">
          <p15:clr>
            <a:srgbClr val="F26B43"/>
          </p15:clr>
        </p15:guide>
        <p15:guide id="20" pos="5087" userDrawn="1">
          <p15:clr>
            <a:srgbClr val="F26B43"/>
          </p15:clr>
        </p15:guide>
        <p15:guide id="21" pos="5586" userDrawn="1">
          <p15:clr>
            <a:srgbClr val="F26B43"/>
          </p15:clr>
        </p15:guide>
        <p15:guide id="22" pos="5677" userDrawn="1">
          <p15:clr>
            <a:srgbClr val="F26B43"/>
          </p15:clr>
        </p15:guide>
        <p15:guide id="23" pos="6176" userDrawn="1">
          <p15:clr>
            <a:srgbClr val="F26B43"/>
          </p15:clr>
        </p15:guide>
        <p15:guide id="24" pos="6267" userDrawn="1">
          <p15:clr>
            <a:srgbClr val="F26B43"/>
          </p15:clr>
        </p15:guide>
        <p15:guide id="25" pos="6766" userDrawn="1">
          <p15:clr>
            <a:srgbClr val="F26B43"/>
          </p15:clr>
        </p15:guide>
        <p15:guide id="26" pos="6856" userDrawn="1">
          <p15:clr>
            <a:srgbClr val="F26B43"/>
          </p15:clr>
        </p15:guide>
        <p15:guide id="27" orient="horz" pos="1003" userDrawn="1">
          <p15:clr>
            <a:srgbClr val="F26B43"/>
          </p15:clr>
        </p15:guide>
        <p15:guide id="28" orient="horz" pos="3748" userDrawn="1">
          <p15:clr>
            <a:srgbClr val="F26B43"/>
          </p15:clr>
        </p15:guide>
        <p15:guide id="29" orient="horz" pos="686" userDrawn="1">
          <p15:clr>
            <a:srgbClr val="F26B43"/>
          </p15:clr>
        </p15:guide>
        <p15:guide id="30" orient="horz" pos="4156" userDrawn="1">
          <p15:clr>
            <a:srgbClr val="F26B43"/>
          </p15:clr>
        </p15:guide>
        <p15:guide id="31" orient="horz" pos="255"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0.xml"/></Relationships>
</file>

<file path=ppt/slides/_rels/slide3.xml.rels><?xml version="1.0" encoding="UTF-8" standalone="yes"?>
<Relationships xmlns="http://schemas.openxmlformats.org/package/2006/relationships"><Relationship Id="rId8" Type="http://schemas.openxmlformats.org/officeDocument/2006/relationships/image" Target="../media/image9.jpeg"/><Relationship Id="rId3" Type="http://schemas.openxmlformats.org/officeDocument/2006/relationships/image" Target="../media/image4.jpeg"/><Relationship Id="rId7" Type="http://schemas.openxmlformats.org/officeDocument/2006/relationships/image" Target="../media/image8.jpeg"/><Relationship Id="rId2" Type="http://schemas.openxmlformats.org/officeDocument/2006/relationships/notesSlide" Target="../notesSlides/notesSlide2.xml"/><Relationship Id="rId1" Type="http://schemas.openxmlformats.org/officeDocument/2006/relationships/slideLayout" Target="../slideLayouts/slideLayout9.xml"/><Relationship Id="rId6" Type="http://schemas.openxmlformats.org/officeDocument/2006/relationships/image" Target="../media/image7.jpeg"/><Relationship Id="rId5" Type="http://schemas.openxmlformats.org/officeDocument/2006/relationships/image" Target="../media/image6.jpeg"/><Relationship Id="rId10" Type="http://schemas.openxmlformats.org/officeDocument/2006/relationships/image" Target="../media/image11.jpeg"/><Relationship Id="rId4" Type="http://schemas.openxmlformats.org/officeDocument/2006/relationships/image" Target="../media/image5.jpeg"/><Relationship Id="rId9" Type="http://schemas.openxmlformats.org/officeDocument/2006/relationships/image" Target="../media/image10.jpe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0.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20.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Subtitle 10">
            <a:extLst>
              <a:ext uri="{FF2B5EF4-FFF2-40B4-BE49-F238E27FC236}">
                <a16:creationId xmlns:a16="http://schemas.microsoft.com/office/drawing/2014/main" id="{81D1B20D-3E94-4C80-8CB3-27F4E607992D}"/>
              </a:ext>
            </a:extLst>
          </p:cNvPr>
          <p:cNvSpPr>
            <a:spLocks noGrp="1"/>
          </p:cNvSpPr>
          <p:nvPr>
            <p:ph type="subTitle" idx="1"/>
          </p:nvPr>
        </p:nvSpPr>
        <p:spPr/>
        <p:txBody>
          <a:bodyPr vert="horz" lIns="0" tIns="0" rIns="0" bIns="0" rtlCol="0" anchor="t">
            <a:noAutofit/>
          </a:bodyPr>
          <a:lstStyle/>
          <a:p>
            <a:r>
              <a:rPr lang="en-GB" dirty="0">
                <a:cs typeface="Arial"/>
              </a:rPr>
              <a:t>Georgina Orgill | 6 February 2026</a:t>
            </a:r>
          </a:p>
          <a:p>
            <a:r>
              <a:rPr lang="en-GB" dirty="0"/>
              <a:t>University Archives and Special Collections Centre</a:t>
            </a:r>
            <a:endParaRPr lang="en-US" dirty="0">
              <a:cs typeface="Arial"/>
            </a:endParaRPr>
          </a:p>
          <a:p>
            <a:endParaRPr lang="en-GB"/>
          </a:p>
        </p:txBody>
      </p:sp>
      <p:sp>
        <p:nvSpPr>
          <p:cNvPr id="6" name="Title 1">
            <a:extLst>
              <a:ext uri="{FF2B5EF4-FFF2-40B4-BE49-F238E27FC236}">
                <a16:creationId xmlns:a16="http://schemas.microsoft.com/office/drawing/2014/main" id="{66C1EFFF-CEFC-422A-906A-31B4D751F98F}"/>
              </a:ext>
            </a:extLst>
          </p:cNvPr>
          <p:cNvSpPr txBox="1">
            <a:spLocks noGrp="1"/>
          </p:cNvSpPr>
          <p:nvPr>
            <p:ph type="title" idx="4294967295"/>
          </p:nvPr>
        </p:nvSpPr>
        <p:spPr>
          <a:xfrm>
            <a:off x="480291" y="1618892"/>
            <a:ext cx="11232284" cy="3620215"/>
          </a:xfrm>
          <a:prstGeom prst="rect">
            <a:avLst/>
          </a:prstGeom>
          <a:noFill/>
          <a:ln>
            <a:noFill/>
            <a:prstDash/>
          </a:ln>
          <a:effectLst/>
        </p:spPr>
        <p:txBody>
          <a:bodyPr rot="0" spcFirstLastPara="0" vertOverflow="overflow" horzOverflow="overflow" vert="horz" wrap="square" lIns="0" tIns="0" rIns="0" bIns="0" numCol="1" spcCol="0" rtlCol="0" fromWordArt="0" anchor="b" anchorCtr="0" forceAA="0" compatLnSpc="1">
            <a:prstTxWarp prst="textNoShape">
              <a:avLst/>
            </a:prstTxWarp>
            <a:noAutofit/>
          </a:bodyPr>
          <a:lstStyle>
            <a:lvl1pPr algn="l" defTabSz="914400" rtl="0" eaLnBrk="1" latinLnBrk="0" hangingPunct="1">
              <a:lnSpc>
                <a:spcPct val="90000"/>
              </a:lnSpc>
              <a:spcBef>
                <a:spcPct val="0"/>
              </a:spcBef>
              <a:buNone/>
              <a:defRPr sz="4400" b="1" kern="1200" spc="-10" baseline="0">
                <a:solidFill>
                  <a:schemeClr val="bg1"/>
                </a:solidFill>
                <a:latin typeface="+mj-lt"/>
                <a:ea typeface="+mj-ea"/>
                <a:cs typeface="+mj-cs"/>
              </a:defRPr>
            </a:lvl1pPr>
          </a:lstStyle>
          <a:p>
            <a:pPr>
              <a:defRPr/>
            </a:pPr>
            <a:br>
              <a:rPr lang="en-GB" sz="4400" b="0" i="0" u="none" strike="noStrike" kern="1200" cap="none" spc="-10" normalizeH="0" baseline="0" noProof="0" dirty="0">
                <a:ln>
                  <a:noFill/>
                </a:ln>
                <a:effectLst/>
                <a:uLnTx/>
                <a:uFillTx/>
              </a:rPr>
            </a:br>
            <a:br>
              <a:rPr lang="en-GB" sz="4400" b="0" i="0" u="none" strike="noStrike" kern="1200" cap="none" spc="-10" normalizeH="0" baseline="0" noProof="0" dirty="0">
                <a:ln>
                  <a:noFill/>
                </a:ln>
                <a:effectLst/>
                <a:uLnTx/>
                <a:uFillTx/>
              </a:rPr>
            </a:br>
            <a:br>
              <a:rPr lang="en-GB" sz="4400" b="1" i="0" u="none" strike="noStrike" kern="1200" cap="none" spc="-10" normalizeH="0" baseline="0" noProof="0" dirty="0">
                <a:ln>
                  <a:noFill/>
                </a:ln>
                <a:effectLst/>
                <a:uLnTx/>
                <a:uFillTx/>
              </a:rPr>
            </a:br>
            <a:r>
              <a:rPr lang="en-GB" dirty="0"/>
              <a:t>Makers, catalogues and representation: some issues at UAL</a:t>
            </a:r>
            <a:br>
              <a:rPr lang="en-GB" sz="2400" b="0" i="0" u="none" strike="noStrike" kern="1200" cap="none" spc="-10" normalizeH="0" baseline="0" noProof="0" dirty="0">
                <a:ln>
                  <a:noFill/>
                </a:ln>
                <a:effectLst/>
                <a:uLnTx/>
                <a:uFillTx/>
              </a:rPr>
            </a:br>
            <a:endParaRPr lang="en-GB" sz="2400" b="1" i="0" u="none" strike="noStrike" kern="1200" cap="none" spc="-10" normalizeH="0" baseline="0" noProof="0">
              <a:ln>
                <a:noFill/>
              </a:ln>
              <a:effectLst/>
              <a:uLnTx/>
              <a:uFillTx/>
              <a:latin typeface="+mj-lt"/>
              <a:cs typeface="Arial"/>
            </a:endParaRPr>
          </a:p>
        </p:txBody>
      </p:sp>
    </p:spTree>
    <p:extLst>
      <p:ext uri="{BB962C8B-B14F-4D97-AF65-F5344CB8AC3E}">
        <p14:creationId xmlns:p14="http://schemas.microsoft.com/office/powerpoint/2010/main" val="426035766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descr="A photograph of the search room in the UAL Archives &amp; Special Collections Centre.">
            <a:extLst>
              <a:ext uri="{FF2B5EF4-FFF2-40B4-BE49-F238E27FC236}">
                <a16:creationId xmlns:a16="http://schemas.microsoft.com/office/drawing/2014/main" id="{06AC6F97-10F1-EA04-4A7A-9BACD91555E1}"/>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9974" r="1137"/>
          <a:stretch>
            <a:fillRect/>
          </a:stretch>
        </p:blipFill>
        <p:spPr>
          <a:xfrm>
            <a:off x="20" y="10"/>
            <a:ext cx="12191980" cy="6857990"/>
          </a:xfrm>
          <a:prstGeom prst="rect">
            <a:avLst/>
          </a:prstGeom>
          <a:noFill/>
          <a:ln>
            <a:noFill/>
          </a:ln>
        </p:spPr>
      </p:pic>
      <p:sp>
        <p:nvSpPr>
          <p:cNvPr id="7" name="Slide Number Placeholder 6" hidden="1">
            <a:extLst>
              <a:ext uri="{FF2B5EF4-FFF2-40B4-BE49-F238E27FC236}">
                <a16:creationId xmlns:a16="http://schemas.microsoft.com/office/drawing/2014/main" id="{6506F5EE-55BF-4528-BB40-874D53F88CBD}"/>
              </a:ext>
            </a:extLst>
          </p:cNvPr>
          <p:cNvSpPr>
            <a:spLocks noGrp="1"/>
          </p:cNvSpPr>
          <p:nvPr>
            <p:ph type="sldNum" sz="quarter" idx="4294967295"/>
          </p:nvPr>
        </p:nvSpPr>
        <p:spPr>
          <a:xfrm>
            <a:off x="11297920" y="6356351"/>
            <a:ext cx="414080" cy="365125"/>
          </a:xfrm>
        </p:spPr>
        <p:txBody>
          <a:bodyPr/>
          <a:lstStyle/>
          <a:p>
            <a:pPr>
              <a:spcAft>
                <a:spcPts val="600"/>
              </a:spcAft>
            </a:pPr>
            <a:fld id="{2CC19541-5F6E-2C4C-BF21-196C1C8E2E31}" type="slidenum">
              <a:rPr lang="en-GB" smtClean="0"/>
              <a:pPr>
                <a:spcAft>
                  <a:spcPts val="600"/>
                </a:spcAft>
              </a:pPr>
              <a:t>2</a:t>
            </a:fld>
            <a:r>
              <a:rPr lang="en-GB"/>
              <a:t> </a:t>
            </a:r>
          </a:p>
        </p:txBody>
      </p:sp>
      <p:sp>
        <p:nvSpPr>
          <p:cNvPr id="8" name="Footer Placeholder 7">
            <a:extLst>
              <a:ext uri="{FF2B5EF4-FFF2-40B4-BE49-F238E27FC236}">
                <a16:creationId xmlns:a16="http://schemas.microsoft.com/office/drawing/2014/main" id="{80968E99-275A-7D5A-D10C-C9D6A5CAA982}"/>
              </a:ext>
            </a:extLst>
          </p:cNvPr>
          <p:cNvSpPr>
            <a:spLocks noGrp="1"/>
          </p:cNvSpPr>
          <p:nvPr>
            <p:ph type="ftr" sz="quarter" idx="4294967295"/>
          </p:nvPr>
        </p:nvSpPr>
        <p:spPr>
          <a:xfrm>
            <a:off x="3324224" y="6356351"/>
            <a:ext cx="7973696" cy="365125"/>
          </a:xfrm>
        </p:spPr>
        <p:txBody>
          <a:bodyPr/>
          <a:lstStyle/>
          <a:p>
            <a:pPr algn="r">
              <a:spcAft>
                <a:spcPts val="600"/>
              </a:spcAft>
            </a:pPr>
            <a:r>
              <a:rPr lang="en-GB" dirty="0"/>
              <a:t>​</a:t>
            </a:r>
          </a:p>
        </p:txBody>
      </p:sp>
    </p:spTree>
    <p:extLst>
      <p:ext uri="{BB962C8B-B14F-4D97-AF65-F5344CB8AC3E}">
        <p14:creationId xmlns:p14="http://schemas.microsoft.com/office/powerpoint/2010/main" val="150768123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669F003F-0FB1-2F40-9C59-54E6CA76E913}"/>
              </a:ext>
            </a:extLst>
          </p:cNvPr>
          <p:cNvSpPr>
            <a:spLocks noGrp="1"/>
          </p:cNvSpPr>
          <p:nvPr>
            <p:ph type="ctrTitle"/>
          </p:nvPr>
        </p:nvSpPr>
        <p:spPr/>
        <p:txBody>
          <a:bodyPr/>
          <a:lstStyle/>
          <a:p>
            <a:endParaRPr lang="en-GB" dirty="0"/>
          </a:p>
        </p:txBody>
      </p:sp>
      <p:sp>
        <p:nvSpPr>
          <p:cNvPr id="8" name="Text Placeholder 7">
            <a:extLst>
              <a:ext uri="{FF2B5EF4-FFF2-40B4-BE49-F238E27FC236}">
                <a16:creationId xmlns:a16="http://schemas.microsoft.com/office/drawing/2014/main" id="{82583E62-BC56-C842-A6C7-4E8FFEEAA697}"/>
              </a:ext>
            </a:extLst>
          </p:cNvPr>
          <p:cNvSpPr>
            <a:spLocks noGrp="1"/>
          </p:cNvSpPr>
          <p:nvPr>
            <p:ph type="body" sz="quarter" idx="13"/>
          </p:nvPr>
        </p:nvSpPr>
        <p:spPr/>
        <p:txBody>
          <a:bodyPr vert="horz" lIns="0" tIns="0" rIns="0" bIns="0" rtlCol="0" anchor="t">
            <a:noAutofit/>
          </a:bodyPr>
          <a:lstStyle/>
          <a:p>
            <a:endParaRPr lang="en-US" dirty="0">
              <a:cs typeface="Arial"/>
            </a:endParaRPr>
          </a:p>
        </p:txBody>
      </p:sp>
      <p:sp>
        <p:nvSpPr>
          <p:cNvPr id="2" name="Slide Number Placeholder 1">
            <a:extLst>
              <a:ext uri="{FF2B5EF4-FFF2-40B4-BE49-F238E27FC236}">
                <a16:creationId xmlns:a16="http://schemas.microsoft.com/office/drawing/2014/main" id="{3D9DEB32-2781-2341-91FA-43DB63BD5E4F}"/>
              </a:ext>
            </a:extLst>
          </p:cNvPr>
          <p:cNvSpPr>
            <a:spLocks noGrp="1"/>
          </p:cNvSpPr>
          <p:nvPr>
            <p:ph type="sldNum" sz="quarter" idx="4"/>
          </p:nvPr>
        </p:nvSpPr>
        <p:spPr/>
        <p:txBody>
          <a:bodyPr/>
          <a:lstStyle/>
          <a:p>
            <a:r>
              <a:rPr lang="en-GB" dirty="0"/>
              <a:t> </a:t>
            </a:r>
          </a:p>
        </p:txBody>
      </p:sp>
      <p:sp>
        <p:nvSpPr>
          <p:cNvPr id="6" name="Footer Placeholder 5">
            <a:extLst>
              <a:ext uri="{FF2B5EF4-FFF2-40B4-BE49-F238E27FC236}">
                <a16:creationId xmlns:a16="http://schemas.microsoft.com/office/drawing/2014/main" id="{2A379DFA-FD06-304B-84BE-0E7F045D0527}"/>
              </a:ext>
            </a:extLst>
          </p:cNvPr>
          <p:cNvSpPr>
            <a:spLocks noGrp="1"/>
          </p:cNvSpPr>
          <p:nvPr>
            <p:ph type="ftr" sz="quarter" idx="3"/>
          </p:nvPr>
        </p:nvSpPr>
        <p:spPr/>
        <p:txBody>
          <a:bodyPr/>
          <a:lstStyle/>
          <a:p>
            <a:pPr algn="r"/>
            <a:endParaRPr lang="en-GB" dirty="0"/>
          </a:p>
        </p:txBody>
      </p:sp>
      <p:sp>
        <p:nvSpPr>
          <p:cNvPr id="11" name="TextBox 10">
            <a:extLst>
              <a:ext uri="{FF2B5EF4-FFF2-40B4-BE49-F238E27FC236}">
                <a16:creationId xmlns:a16="http://schemas.microsoft.com/office/drawing/2014/main" id="{8066F716-6E74-495A-8022-64F3D664B4F9}"/>
              </a:ext>
            </a:extLst>
          </p:cNvPr>
          <p:cNvSpPr txBox="1"/>
          <p:nvPr/>
        </p:nvSpPr>
        <p:spPr>
          <a:xfrm>
            <a:off x="3212696" y="5604018"/>
            <a:ext cx="2705713" cy="402836"/>
          </a:xfrm>
          <a:prstGeom prst="rect">
            <a:avLst/>
          </a:prstGeom>
          <a:noFill/>
        </p:spPr>
        <p:txBody>
          <a:bodyPr wrap="square" lIns="0" tIns="0" rIns="0" bIns="0" rtlCol="0" anchor="t" anchorCtr="0">
            <a:noAutofit/>
          </a:bodyPr>
          <a:lstStyle/>
          <a:p>
            <a:endParaRPr lang="en-GB" sz="1050" dirty="0"/>
          </a:p>
        </p:txBody>
      </p:sp>
      <p:pic>
        <p:nvPicPr>
          <p:cNvPr id="24" name="Picture 23" descr="A mannequin with a garment from the Ballet Russes Collection.">
            <a:extLst>
              <a:ext uri="{FF2B5EF4-FFF2-40B4-BE49-F238E27FC236}">
                <a16:creationId xmlns:a16="http://schemas.microsoft.com/office/drawing/2014/main" id="{6E05B0AA-10EB-434E-B8FC-ABE6E023038D}"/>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2466" t="1990" r="1921" b="1990"/>
          <a:stretch/>
        </p:blipFill>
        <p:spPr>
          <a:xfrm>
            <a:off x="453941" y="479699"/>
            <a:ext cx="2582031" cy="3264595"/>
          </a:xfrm>
          <a:prstGeom prst="rect">
            <a:avLst/>
          </a:prstGeom>
        </p:spPr>
      </p:pic>
      <p:pic>
        <p:nvPicPr>
          <p:cNvPr id="28" name="Picture 27" descr="A scan of Jack's Manuscript, featuring the same statement 'All work no play makes Jack a dull boy' repeated over and over again on a yellow sheet.">
            <a:extLst>
              <a:ext uri="{FF2B5EF4-FFF2-40B4-BE49-F238E27FC236}">
                <a16:creationId xmlns:a16="http://schemas.microsoft.com/office/drawing/2014/main" id="{4759E6D8-A765-454C-B157-B43EA04A9627}"/>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347105" y="2973065"/>
            <a:ext cx="2225178" cy="2881659"/>
          </a:xfrm>
          <a:prstGeom prst="rect">
            <a:avLst/>
          </a:prstGeom>
        </p:spPr>
      </p:pic>
      <p:pic>
        <p:nvPicPr>
          <p:cNvPr id="30" name="Picture 29" descr="Estates plan from the UAL Institutional Archive.">
            <a:extLst>
              <a:ext uri="{FF2B5EF4-FFF2-40B4-BE49-F238E27FC236}">
                <a16:creationId xmlns:a16="http://schemas.microsoft.com/office/drawing/2014/main" id="{FF78E491-402D-4D05-B150-850623F2E06F}"/>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1470" t="3299" r="1408" b="3299"/>
          <a:stretch/>
        </p:blipFill>
        <p:spPr>
          <a:xfrm>
            <a:off x="3324224" y="486468"/>
            <a:ext cx="3058311" cy="2002013"/>
          </a:xfrm>
          <a:prstGeom prst="rect">
            <a:avLst/>
          </a:prstGeom>
        </p:spPr>
      </p:pic>
      <p:pic>
        <p:nvPicPr>
          <p:cNvPr id="34" name="Picture 33" descr="A slide negative featuring a close-up of a painting on display.">
            <a:extLst>
              <a:ext uri="{FF2B5EF4-FFF2-40B4-BE49-F238E27FC236}">
                <a16:creationId xmlns:a16="http://schemas.microsoft.com/office/drawing/2014/main" id="{465E9FD2-E108-4C9D-997E-F6F8C73C36B3}"/>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9347106" y="479699"/>
            <a:ext cx="2225178" cy="2231853"/>
          </a:xfrm>
          <a:prstGeom prst="rect">
            <a:avLst/>
          </a:prstGeom>
        </p:spPr>
      </p:pic>
      <p:pic>
        <p:nvPicPr>
          <p:cNvPr id="42" name="Picture 41" descr="A scan of slide negaatives">
            <a:extLst>
              <a:ext uri="{FF2B5EF4-FFF2-40B4-BE49-F238E27FC236}">
                <a16:creationId xmlns:a16="http://schemas.microsoft.com/office/drawing/2014/main" id="{8E6F3D0D-1131-4946-94FB-A101C811832D}"/>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rot="16200000">
            <a:off x="6134662" y="980421"/>
            <a:ext cx="3345429" cy="2399152"/>
          </a:xfrm>
          <a:prstGeom prst="rect">
            <a:avLst/>
          </a:prstGeom>
        </p:spPr>
      </p:pic>
      <p:pic>
        <p:nvPicPr>
          <p:cNvPr id="7" name="Picture 6">
            <a:extLst>
              <a:ext uri="{FF2B5EF4-FFF2-40B4-BE49-F238E27FC236}">
                <a16:creationId xmlns:a16="http://schemas.microsoft.com/office/drawing/2014/main" id="{65EF2CFE-4941-9D07-9095-785D09FD8EFB}"/>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453941" y="3946302"/>
            <a:ext cx="2582031" cy="1928554"/>
          </a:xfrm>
          <a:prstGeom prst="rect">
            <a:avLst/>
          </a:prstGeom>
        </p:spPr>
      </p:pic>
      <p:pic>
        <p:nvPicPr>
          <p:cNvPr id="10" name="Picture 9">
            <a:extLst>
              <a:ext uri="{FF2B5EF4-FFF2-40B4-BE49-F238E27FC236}">
                <a16:creationId xmlns:a16="http://schemas.microsoft.com/office/drawing/2014/main" id="{F937BCD6-D03F-C5C2-2CC0-7380A7F69CD0}"/>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3647117" y="2727690"/>
            <a:ext cx="2399153" cy="3212089"/>
          </a:xfrm>
          <a:prstGeom prst="rect">
            <a:avLst/>
          </a:prstGeom>
        </p:spPr>
      </p:pic>
      <p:pic>
        <p:nvPicPr>
          <p:cNvPr id="13" name="Picture 12">
            <a:extLst>
              <a:ext uri="{FF2B5EF4-FFF2-40B4-BE49-F238E27FC236}">
                <a16:creationId xmlns:a16="http://schemas.microsoft.com/office/drawing/2014/main" id="{6C0D919E-CB36-B46A-0EE5-EBAB5A9912DF}"/>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6352593" y="3946302"/>
            <a:ext cx="2738789" cy="1930662"/>
          </a:xfrm>
          <a:prstGeom prst="rect">
            <a:avLst/>
          </a:prstGeom>
        </p:spPr>
      </p:pic>
    </p:spTree>
    <p:extLst>
      <p:ext uri="{BB962C8B-B14F-4D97-AF65-F5344CB8AC3E}">
        <p14:creationId xmlns:p14="http://schemas.microsoft.com/office/powerpoint/2010/main" val="334102099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C5C71AB1-6E59-6044-5847-311079FA95DD}"/>
              </a:ext>
            </a:extLst>
          </p:cNvPr>
          <p:cNvSpPr>
            <a:spLocks noGrp="1"/>
          </p:cNvSpPr>
          <p:nvPr>
            <p:ph type="sldNum" sz="quarter" idx="4"/>
          </p:nvPr>
        </p:nvSpPr>
        <p:spPr/>
        <p:txBody>
          <a:bodyPr/>
          <a:lstStyle/>
          <a:p>
            <a:fld id="{2CC19541-5F6E-2C4C-BF21-196C1C8E2E31}" type="slidenum">
              <a:rPr lang="en-GB" smtClean="0"/>
              <a:pPr/>
              <a:t>4</a:t>
            </a:fld>
            <a:r>
              <a:rPr lang="en-GB"/>
              <a:t> </a:t>
            </a:r>
          </a:p>
        </p:txBody>
      </p:sp>
      <p:sp>
        <p:nvSpPr>
          <p:cNvPr id="5" name="Footer Placeholder 4">
            <a:extLst>
              <a:ext uri="{FF2B5EF4-FFF2-40B4-BE49-F238E27FC236}">
                <a16:creationId xmlns:a16="http://schemas.microsoft.com/office/drawing/2014/main" id="{C489B35A-B05F-9DA2-3D2E-8FFD4DF59A38}"/>
              </a:ext>
            </a:extLst>
          </p:cNvPr>
          <p:cNvSpPr>
            <a:spLocks noGrp="1"/>
          </p:cNvSpPr>
          <p:nvPr>
            <p:ph type="ftr" sz="quarter" idx="3"/>
          </p:nvPr>
        </p:nvSpPr>
        <p:spPr/>
        <p:txBody>
          <a:bodyPr/>
          <a:lstStyle/>
          <a:p>
            <a:pPr algn="r"/>
            <a:endParaRPr lang="en-GB" dirty="0"/>
          </a:p>
        </p:txBody>
      </p:sp>
      <p:sp>
        <p:nvSpPr>
          <p:cNvPr id="9" name="TextBox 8">
            <a:extLst>
              <a:ext uri="{FF2B5EF4-FFF2-40B4-BE49-F238E27FC236}">
                <a16:creationId xmlns:a16="http://schemas.microsoft.com/office/drawing/2014/main" id="{38C7F242-DE09-6212-D1C2-4A96DAD4DD31}"/>
              </a:ext>
            </a:extLst>
          </p:cNvPr>
          <p:cNvSpPr txBox="1"/>
          <p:nvPr/>
        </p:nvSpPr>
        <p:spPr>
          <a:xfrm>
            <a:off x="1262743" y="2551836"/>
            <a:ext cx="9546771" cy="1569660"/>
          </a:xfrm>
          <a:prstGeom prst="rect">
            <a:avLst/>
          </a:prstGeom>
          <a:noFill/>
        </p:spPr>
        <p:txBody>
          <a:bodyPr wrap="square">
            <a:spAutoFit/>
          </a:bodyPr>
          <a:lstStyle/>
          <a:p>
            <a:pPr marL="0" indent="0">
              <a:buFont typeface="Wingdings 2" panose="05020102010507070707" pitchFamily="18" charset="2"/>
              <a:buNone/>
            </a:pPr>
            <a:r>
              <a:rPr lang="en-GB" sz="1800" dirty="0">
                <a:solidFill>
                  <a:schemeClr val="bg1"/>
                </a:solidFill>
                <a:ea typeface="+mn-lt"/>
                <a:cs typeface="+mn-lt"/>
              </a:rPr>
              <a:t>“</a:t>
            </a:r>
            <a:r>
              <a:rPr lang="en-GB" sz="2400" b="1" dirty="0">
                <a:highlight>
                  <a:srgbClr val="FFFF00"/>
                </a:highlight>
                <a:ea typeface="+mn-lt"/>
                <a:cs typeface="+mn-lt"/>
              </a:rPr>
              <a:t>Archives have never been neutral</a:t>
            </a:r>
            <a:r>
              <a:rPr lang="en-GB" sz="2400" dirty="0">
                <a:solidFill>
                  <a:schemeClr val="bg1"/>
                </a:solidFill>
                <a:ea typeface="+mn-lt"/>
                <a:cs typeface="+mn-lt"/>
              </a:rPr>
              <a:t> – they are the creation of human beings, who have politics in their nature.” </a:t>
            </a:r>
          </a:p>
          <a:p>
            <a:pPr marL="0" indent="0">
              <a:buFont typeface="Wingdings 2" panose="05020102010507070707" pitchFamily="18" charset="2"/>
              <a:buNone/>
            </a:pPr>
            <a:endParaRPr lang="en-GB" sz="2400" dirty="0">
              <a:solidFill>
                <a:schemeClr val="bg1"/>
              </a:solidFill>
              <a:ea typeface="+mn-lt"/>
              <a:cs typeface="+mn-lt"/>
            </a:endParaRPr>
          </a:p>
          <a:p>
            <a:pPr marL="0" indent="0">
              <a:buNone/>
            </a:pPr>
            <a:r>
              <a:rPr lang="en-GB" sz="2400" dirty="0">
                <a:solidFill>
                  <a:schemeClr val="bg1"/>
                </a:solidFill>
                <a:ea typeface="+mn-lt"/>
                <a:cs typeface="+mn-lt"/>
              </a:rPr>
              <a:t>Jarrett M. Drake, </a:t>
            </a:r>
            <a:r>
              <a:rPr lang="en-GB" sz="2400" i="1" dirty="0">
                <a:solidFill>
                  <a:schemeClr val="bg1"/>
                </a:solidFill>
                <a:ea typeface="+mn-lt"/>
                <a:cs typeface="+mn-lt"/>
              </a:rPr>
              <a:t>An NDSA Interview with Jarrett Drake </a:t>
            </a:r>
            <a:r>
              <a:rPr lang="en-GB" sz="2400" dirty="0">
                <a:solidFill>
                  <a:schemeClr val="bg1"/>
                </a:solidFill>
                <a:ea typeface="+mn-lt"/>
                <a:cs typeface="+mn-lt"/>
              </a:rPr>
              <a:t>(2017)</a:t>
            </a:r>
            <a:endParaRPr lang="en-GB" sz="2400" dirty="0">
              <a:solidFill>
                <a:schemeClr val="bg1"/>
              </a:solidFill>
              <a:cs typeface="Arial"/>
            </a:endParaRPr>
          </a:p>
        </p:txBody>
      </p:sp>
    </p:spTree>
    <p:extLst>
      <p:ext uri="{BB962C8B-B14F-4D97-AF65-F5344CB8AC3E}">
        <p14:creationId xmlns:p14="http://schemas.microsoft.com/office/powerpoint/2010/main" val="331553297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5A45AB-BC66-EA64-7DF4-E9E27CBE6FD4}"/>
              </a:ext>
            </a:extLst>
          </p:cNvPr>
          <p:cNvSpPr>
            <a:spLocks noGrp="1"/>
          </p:cNvSpPr>
          <p:nvPr>
            <p:ph type="title"/>
          </p:nvPr>
        </p:nvSpPr>
        <p:spPr/>
        <p:txBody>
          <a:bodyPr/>
          <a:lstStyle/>
          <a:p>
            <a:endParaRPr lang="en-GB"/>
          </a:p>
        </p:txBody>
      </p:sp>
      <p:pic>
        <p:nvPicPr>
          <p:cNvPr id="7" name="Picture Placeholder 6">
            <a:extLst>
              <a:ext uri="{FF2B5EF4-FFF2-40B4-BE49-F238E27FC236}">
                <a16:creationId xmlns:a16="http://schemas.microsoft.com/office/drawing/2014/main" id="{7FAB306B-9825-06A3-E695-DC386B51BDD4}"/>
              </a:ext>
            </a:extLst>
          </p:cNvPr>
          <p:cNvPicPr>
            <a:picLocks noGrp="1" noChangeAspect="1"/>
          </p:cNvPicPr>
          <p:nvPr>
            <p:ph type="pic" sz="quarter" idx="11"/>
          </p:nvPr>
        </p:nvPicPr>
        <p:blipFill>
          <a:blip r:embed="rId2" cstate="print">
            <a:extLst>
              <a:ext uri="{28A0092B-C50C-407E-A947-70E740481C1C}">
                <a14:useLocalDpi xmlns:a14="http://schemas.microsoft.com/office/drawing/2010/main" val="0"/>
              </a:ext>
            </a:extLst>
          </a:blip>
          <a:srcRect t="12226" b="12226"/>
          <a:stretch>
            <a:fillRect/>
          </a:stretch>
        </p:blipFill>
        <p:spPr/>
      </p:pic>
      <p:sp>
        <p:nvSpPr>
          <p:cNvPr id="5" name="Text Placeholder 4">
            <a:extLst>
              <a:ext uri="{FF2B5EF4-FFF2-40B4-BE49-F238E27FC236}">
                <a16:creationId xmlns:a16="http://schemas.microsoft.com/office/drawing/2014/main" id="{54116ACC-49A1-761A-0B47-06F3E6756619}"/>
              </a:ext>
            </a:extLst>
          </p:cNvPr>
          <p:cNvSpPr>
            <a:spLocks noGrp="1"/>
          </p:cNvSpPr>
          <p:nvPr>
            <p:ph type="body" sz="quarter" idx="13"/>
          </p:nvPr>
        </p:nvSpPr>
        <p:spPr>
          <a:xfrm flipH="1">
            <a:off x="-468086" y="6220048"/>
            <a:ext cx="459619" cy="468000"/>
          </a:xfrm>
        </p:spPr>
        <p:txBody>
          <a:bodyPr/>
          <a:lstStyle/>
          <a:p>
            <a:endParaRPr lang="en-GB" dirty="0"/>
          </a:p>
        </p:txBody>
      </p:sp>
    </p:spTree>
    <p:extLst>
      <p:ext uri="{BB962C8B-B14F-4D97-AF65-F5344CB8AC3E}">
        <p14:creationId xmlns:p14="http://schemas.microsoft.com/office/powerpoint/2010/main" val="46676951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9948FA27-1DC2-27EC-96D3-AE296ADA35AE}"/>
              </a:ext>
            </a:extLst>
          </p:cNvPr>
          <p:cNvSpPr>
            <a:spLocks noGrp="1"/>
          </p:cNvSpPr>
          <p:nvPr>
            <p:ph type="body" sz="quarter" idx="13"/>
          </p:nvPr>
        </p:nvSpPr>
        <p:spPr/>
        <p:txBody>
          <a:bodyPr/>
          <a:lstStyle/>
          <a:p>
            <a:endParaRPr lang="en-US"/>
          </a:p>
        </p:txBody>
      </p:sp>
      <p:sp>
        <p:nvSpPr>
          <p:cNvPr id="3" name="Title 2">
            <a:extLst>
              <a:ext uri="{FF2B5EF4-FFF2-40B4-BE49-F238E27FC236}">
                <a16:creationId xmlns:a16="http://schemas.microsoft.com/office/drawing/2014/main" id="{C68C5387-E819-5B1E-1E88-E786219CE6F0}"/>
              </a:ext>
            </a:extLst>
          </p:cNvPr>
          <p:cNvSpPr>
            <a:spLocks noGrp="1"/>
          </p:cNvSpPr>
          <p:nvPr>
            <p:ph type="title"/>
          </p:nvPr>
        </p:nvSpPr>
        <p:spPr>
          <a:xfrm>
            <a:off x="480575" y="1118669"/>
            <a:ext cx="10481578" cy="4831281"/>
          </a:xfrm>
        </p:spPr>
        <p:txBody>
          <a:bodyPr/>
          <a:lstStyle/>
          <a:p>
            <a:r>
              <a:rPr lang="en-US" sz="2400" b="0" dirty="0">
                <a:solidFill>
                  <a:srgbClr val="FFFFFF"/>
                </a:solidFill>
                <a:latin typeface="Arial"/>
                <a:cs typeface="Arial"/>
              </a:rPr>
              <a:t> "...the creator...is not the one who made the memories, but the one who commodifies the memories into a collection."</a:t>
            </a:r>
            <a:br>
              <a:rPr lang="en-US" b="0" dirty="0">
                <a:solidFill>
                  <a:srgbClr val="FFFFFF"/>
                </a:solidFill>
                <a:latin typeface="Arial"/>
                <a:cs typeface="Arial"/>
              </a:rPr>
            </a:br>
            <a:br>
              <a:rPr lang="en-US" dirty="0">
                <a:cs typeface="Arial"/>
              </a:rPr>
            </a:br>
            <a:r>
              <a:rPr lang="en-US" sz="2000" b="0" dirty="0">
                <a:cs typeface="Arial"/>
              </a:rPr>
              <a:t>Dorothy Berry, </a:t>
            </a:r>
            <a:r>
              <a:rPr lang="en-US" sz="2000" b="0" i="1" dirty="0">
                <a:cs typeface="Arial"/>
              </a:rPr>
              <a:t>The House Archives Built</a:t>
            </a:r>
            <a:r>
              <a:rPr lang="en-US" sz="2000" b="0">
                <a:cs typeface="Arial"/>
              </a:rPr>
              <a:t> (2021)</a:t>
            </a:r>
            <a:endParaRPr lang="en-US" sz="2000" b="0" dirty="0"/>
          </a:p>
        </p:txBody>
      </p:sp>
      <p:sp>
        <p:nvSpPr>
          <p:cNvPr id="4" name="Slide Number Placeholder 3">
            <a:extLst>
              <a:ext uri="{FF2B5EF4-FFF2-40B4-BE49-F238E27FC236}">
                <a16:creationId xmlns:a16="http://schemas.microsoft.com/office/drawing/2014/main" id="{BA28BAD2-446B-4586-9DAB-A28D9068857C}"/>
              </a:ext>
            </a:extLst>
          </p:cNvPr>
          <p:cNvSpPr>
            <a:spLocks noGrp="1"/>
          </p:cNvSpPr>
          <p:nvPr>
            <p:ph type="sldNum" sz="quarter" idx="4"/>
          </p:nvPr>
        </p:nvSpPr>
        <p:spPr/>
        <p:txBody>
          <a:bodyPr/>
          <a:lstStyle/>
          <a:p>
            <a:fld id="{2CC19541-5F6E-2C4C-BF21-196C1C8E2E31}" type="slidenum">
              <a:rPr lang="en-GB" smtClean="0"/>
              <a:pPr/>
              <a:t>6</a:t>
            </a:fld>
            <a:r>
              <a:rPr lang="en-GB"/>
              <a:t> </a:t>
            </a:r>
          </a:p>
        </p:txBody>
      </p:sp>
      <p:sp>
        <p:nvSpPr>
          <p:cNvPr id="5" name="Footer Placeholder 4">
            <a:extLst>
              <a:ext uri="{FF2B5EF4-FFF2-40B4-BE49-F238E27FC236}">
                <a16:creationId xmlns:a16="http://schemas.microsoft.com/office/drawing/2014/main" id="{ABDD5AC0-F110-55A2-5F70-909C91F8F9A4}"/>
              </a:ext>
            </a:extLst>
          </p:cNvPr>
          <p:cNvSpPr>
            <a:spLocks noGrp="1"/>
          </p:cNvSpPr>
          <p:nvPr>
            <p:ph type="ftr" sz="quarter" idx="3"/>
          </p:nvPr>
        </p:nvSpPr>
        <p:spPr/>
        <p:txBody>
          <a:bodyPr/>
          <a:lstStyle/>
          <a:p>
            <a:pPr algn="r"/>
            <a:endParaRPr lang="en-GB" dirty="0">
              <a:cs typeface="Arial"/>
            </a:endParaRPr>
          </a:p>
        </p:txBody>
      </p:sp>
    </p:spTree>
    <p:extLst>
      <p:ext uri="{BB962C8B-B14F-4D97-AF65-F5344CB8AC3E}">
        <p14:creationId xmlns:p14="http://schemas.microsoft.com/office/powerpoint/2010/main" val="97126485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C3CE49-BCE3-EFAB-4B8B-060A9074E8C2}"/>
              </a:ext>
            </a:extLst>
          </p:cNvPr>
          <p:cNvSpPr>
            <a:spLocks noGrp="1"/>
          </p:cNvSpPr>
          <p:nvPr>
            <p:ph type="title"/>
          </p:nvPr>
        </p:nvSpPr>
        <p:spPr/>
        <p:txBody>
          <a:bodyPr/>
          <a:lstStyle/>
          <a:p>
            <a:endParaRPr lang="en-GB"/>
          </a:p>
        </p:txBody>
      </p:sp>
      <p:pic>
        <p:nvPicPr>
          <p:cNvPr id="7" name="Picture Placeholder 6">
            <a:extLst>
              <a:ext uri="{FF2B5EF4-FFF2-40B4-BE49-F238E27FC236}">
                <a16:creationId xmlns:a16="http://schemas.microsoft.com/office/drawing/2014/main" id="{F1E10CDF-FAD3-ED14-D37B-43A3A8432DCA}"/>
              </a:ext>
            </a:extLst>
          </p:cNvPr>
          <p:cNvPicPr>
            <a:picLocks noGrp="1" noChangeAspect="1"/>
          </p:cNvPicPr>
          <p:nvPr>
            <p:ph type="pic" sz="quarter" idx="11"/>
          </p:nvPr>
        </p:nvPicPr>
        <p:blipFill>
          <a:blip r:embed="rId2">
            <a:extLst>
              <a:ext uri="{28A0092B-C50C-407E-A947-70E740481C1C}">
                <a14:useLocalDpi xmlns:a14="http://schemas.microsoft.com/office/drawing/2010/main" val="0"/>
              </a:ext>
            </a:extLst>
          </a:blip>
          <a:srcRect t="7827" b="7827"/>
          <a:stretch>
            <a:fillRect/>
          </a:stretch>
        </p:blipFill>
        <p:spPr/>
      </p:pic>
    </p:spTree>
    <p:extLst>
      <p:ext uri="{BB962C8B-B14F-4D97-AF65-F5344CB8AC3E}">
        <p14:creationId xmlns:p14="http://schemas.microsoft.com/office/powerpoint/2010/main" val="295331077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496EDCA-F28E-9043-B4E0-DA0F72873530}"/>
              </a:ext>
            </a:extLst>
          </p:cNvPr>
          <p:cNvSpPr>
            <a:spLocks noGrp="1"/>
          </p:cNvSpPr>
          <p:nvPr>
            <p:ph type="title"/>
          </p:nvPr>
        </p:nvSpPr>
        <p:spPr/>
        <p:txBody>
          <a:bodyPr/>
          <a:lstStyle/>
          <a:p>
            <a:r>
              <a:rPr lang="en-US"/>
              <a:t>Questions?</a:t>
            </a:r>
          </a:p>
        </p:txBody>
      </p:sp>
    </p:spTree>
    <p:extLst>
      <p:ext uri="{BB962C8B-B14F-4D97-AF65-F5344CB8AC3E}">
        <p14:creationId xmlns:p14="http://schemas.microsoft.com/office/powerpoint/2010/main" val="490159086"/>
      </p:ext>
    </p:extLst>
  </p:cSld>
  <p:clrMapOvr>
    <a:masterClrMapping/>
  </p:clrMapOvr>
</p:sld>
</file>

<file path=ppt/theme/theme1.xml><?xml version="1.0" encoding="utf-8"?>
<a:theme xmlns:a="http://schemas.openxmlformats.org/drawingml/2006/main" name="UAL Theme">
  <a:themeElements>
    <a:clrScheme name="UAL">
      <a:dk1>
        <a:srgbClr val="000000"/>
      </a:dk1>
      <a:lt1>
        <a:srgbClr val="FFFFFF"/>
      </a:lt1>
      <a:dk2>
        <a:srgbClr val="FFD022"/>
      </a:dk2>
      <a:lt2>
        <a:srgbClr val="E71657"/>
      </a:lt2>
      <a:accent1>
        <a:srgbClr val="FF8500"/>
      </a:accent1>
      <a:accent2>
        <a:srgbClr val="9E65FB"/>
      </a:accent2>
      <a:accent3>
        <a:srgbClr val="20BCFF"/>
      </a:accent3>
      <a:accent4>
        <a:srgbClr val="1F4EDC"/>
      </a:accent4>
      <a:accent5>
        <a:srgbClr val="00C73E"/>
      </a:accent5>
      <a:accent6>
        <a:srgbClr val="19A3A3"/>
      </a:accent6>
      <a:hlink>
        <a:srgbClr val="000000"/>
      </a:hlink>
      <a:folHlink>
        <a:srgbClr val="00000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lIns="0" tIns="0" rIns="0" bIns="0" rtlCol="0" anchor="t" anchorCtr="0">
        <a:noAutofit/>
      </a:bodyPr>
      <a:lstStyle>
        <a:defPPr algn="l">
          <a:defRPr sz="2400" dirty="0" smtClean="0"/>
        </a:defPPr>
      </a:lstStyle>
    </a:txDef>
  </a:objectDefaults>
  <a:extraClrSchemeLst/>
  <a:extLst>
    <a:ext uri="{05A4C25C-085E-4340-85A3-A5531E510DB2}">
      <thm15:themeFamily xmlns:thm15="http://schemas.microsoft.com/office/thememl/2012/main" name="UAL PowerPoint Template 202009" id="{422A955A-DD7A-0A4D-843E-BF2CEC5D17C0}" vid="{AEFF813F-0CD4-6841-86B2-1F097C9DE3A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867CC6D4DBEB10409B2AD9D2FAB07085" ma:contentTypeVersion="21" ma:contentTypeDescription="Create a new document." ma:contentTypeScope="" ma:versionID="033732393acb1ede1a3008bf3465f722">
  <xsd:schema xmlns:xsd="http://www.w3.org/2001/XMLSchema" xmlns:xs="http://www.w3.org/2001/XMLSchema" xmlns:p="http://schemas.microsoft.com/office/2006/metadata/properties" xmlns:ns1="http://schemas.microsoft.com/sharepoint/v3" xmlns:ns2="152191dc-b36a-4f63-870d-83c81210fc3b" xmlns:ns3="86f72d4e-6f82-4a5e-9997-d7a63cbf7494" targetNamespace="http://schemas.microsoft.com/office/2006/metadata/properties" ma:root="true" ma:fieldsID="f48b26953173cbc19aaa636ccadeb740" ns1:_="" ns2:_="" ns3:_="">
    <xsd:import namespace="http://schemas.microsoft.com/sharepoint/v3"/>
    <xsd:import namespace="152191dc-b36a-4f63-870d-83c81210fc3b"/>
    <xsd:import namespace="86f72d4e-6f82-4a5e-9997-d7a63cbf7494"/>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AutoTags" minOccurs="0"/>
                <xsd:element ref="ns2:MediaServiceGenerationTime" minOccurs="0"/>
                <xsd:element ref="ns2:MediaServiceEventHashCode" minOccurs="0"/>
                <xsd:element ref="ns2:MediaServiceOCR" minOccurs="0"/>
                <xsd:element ref="ns3:SharedWithUsers" minOccurs="0"/>
                <xsd:element ref="ns3:SharedWithDetails" minOccurs="0"/>
                <xsd:element ref="ns2:MediaServiceDateTaken" minOccurs="0"/>
                <xsd:element ref="ns2:MediaLengthInSeconds" minOccurs="0"/>
                <xsd:element ref="ns2:lcf76f155ced4ddcb4097134ff3c332f" minOccurs="0"/>
                <xsd:element ref="ns3:TaxCatchAll" minOccurs="0"/>
                <xsd:element ref="ns2:MediaServiceLocation" minOccurs="0"/>
                <xsd:element ref="ns2:MediaServiceObjectDetectorVersions" minOccurs="0"/>
                <xsd:element ref="ns2:MediaServiceSearchProperties" minOccurs="0"/>
                <xsd:element ref="ns2:MediaServiceBillingMetadata" minOccurs="0"/>
                <xsd:element ref="ns1:_ip_UnifiedCompliancePolicyProperties" minOccurs="0"/>
                <xsd:element ref="ns1:_ip_UnifiedCompliancePolicyUIAc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7" nillable="true" ma:displayName="Unified Compliance Policy Properties" ma:hidden="true" ma:internalName="_ip_UnifiedCompliancePolicyProperties">
      <xsd:simpleType>
        <xsd:restriction base="dms:Note"/>
      </xsd:simpleType>
    </xsd:element>
    <xsd:element name="_ip_UnifiedCompliancePolicyUIAction" ma:index="28"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152191dc-b36a-4f63-870d-83c81210fc3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AutoTags" ma:index="12" nillable="true" ma:displayName="Tags" ma:internalName="MediaServiceAutoTags"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element name="lcf76f155ced4ddcb4097134ff3c332f" ma:index="21" nillable="true" ma:taxonomy="true" ma:internalName="lcf76f155ced4ddcb4097134ff3c332f" ma:taxonomyFieldName="MediaServiceImageTags" ma:displayName="Image Tags" ma:readOnly="false" ma:fieldId="{5cf76f15-5ced-4ddc-b409-7134ff3c332f}" ma:taxonomyMulti="true" ma:sspId="aa4177f9-52a5-4023-b952-3a64f72acbf1" ma:termSetId="09814cd3-568e-fe90-9814-8d621ff8fb84" ma:anchorId="fba54fb3-c3e1-fe81-a776-ca4b69148c4d" ma:open="true" ma:isKeyword="false">
      <xsd:complexType>
        <xsd:sequence>
          <xsd:element ref="pc:Terms" minOccurs="0" maxOccurs="1"/>
        </xsd:sequence>
      </xsd:complexType>
    </xsd:element>
    <xsd:element name="MediaServiceLocation" ma:index="23" nillable="true" ma:displayName="Location" ma:indexed="true" ma:internalName="MediaServiceLocation" ma:readOnly="true">
      <xsd:simpleType>
        <xsd:restriction base="dms:Text"/>
      </xsd:simpleType>
    </xsd:element>
    <xsd:element name="MediaServiceObjectDetectorVersions" ma:index="24" nillable="true" ma:displayName="MediaServiceObjectDetectorVersions"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element name="MediaServiceBillingMetadata" ma:index="26"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86f72d4e-6f82-4a5e-9997-d7a63cbf7494" elementFormDefault="qualified">
    <xsd:import namespace="http://schemas.microsoft.com/office/2006/documentManagement/types"/>
    <xsd:import namespace="http://schemas.microsoft.com/office/infopath/2007/PartnerControls"/>
    <xsd:element name="SharedWithUsers" ma:index="16"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Shared With Details" ma:internalName="SharedWithDetails" ma:readOnly="true">
      <xsd:simpleType>
        <xsd:restriction base="dms:Note">
          <xsd:maxLength value="255"/>
        </xsd:restriction>
      </xsd:simpleType>
    </xsd:element>
    <xsd:element name="TaxCatchAll" ma:index="22" nillable="true" ma:displayName="Taxonomy Catch All Column" ma:hidden="true" ma:list="{7a7768d0-a098-4b27-87e4-bbbba3edde48}" ma:internalName="TaxCatchAll" ma:showField="CatchAllData" ma:web="86f72d4e-6f82-4a5e-9997-d7a63cbf7494">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SharedWithUsers xmlns="86f72d4e-6f82-4a5e-9997-d7a63cbf7494">
      <UserInfo>
        <DisplayName/>
        <AccountId xsi:nil="true"/>
        <AccountType/>
      </UserInfo>
    </SharedWithUsers>
    <lcf76f155ced4ddcb4097134ff3c332f xmlns="152191dc-b36a-4f63-870d-83c81210fc3b">
      <Terms xmlns="http://schemas.microsoft.com/office/infopath/2007/PartnerControls"/>
    </lcf76f155ced4ddcb4097134ff3c332f>
    <TaxCatchAll xmlns="86f72d4e-6f82-4a5e-9997-d7a63cbf7494" xsi:nil="true"/>
    <_ip_UnifiedCompliancePolicyUIAction xmlns="http://schemas.microsoft.com/sharepoint/v3" xsi:nil="true"/>
    <_ip_UnifiedCompliancePolicyProperties xmlns="http://schemas.microsoft.com/sharepoint/v3" xsi:nil="true"/>
  </documentManagement>
</p:properties>
</file>

<file path=customXml/itemProps1.xml><?xml version="1.0" encoding="utf-8"?>
<ds:datastoreItem xmlns:ds="http://schemas.openxmlformats.org/officeDocument/2006/customXml" ds:itemID="{50FBD24D-EBDD-42F3-A3D8-AFE03BD2B550}">
  <ds:schemaRefs>
    <ds:schemaRef ds:uri="152191dc-b36a-4f63-870d-83c81210fc3b"/>
    <ds:schemaRef ds:uri="86f72d4e-6f82-4a5e-9997-d7a63cbf7494"/>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microsoft.com/sharepoint/v3"/>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7FC71C0E-110D-4433-9233-B4A830CD2EFC}">
  <ds:schemaRefs>
    <ds:schemaRef ds:uri="http://schemas.microsoft.com/sharepoint/v3/contenttype/forms"/>
  </ds:schemaRefs>
</ds:datastoreItem>
</file>

<file path=customXml/itemProps3.xml><?xml version="1.0" encoding="utf-8"?>
<ds:datastoreItem xmlns:ds="http://schemas.openxmlformats.org/officeDocument/2006/customXml" ds:itemID="{9B60DF76-02C5-4026-9DA6-31B822D9BA7C}">
  <ds:schemaRefs>
    <ds:schemaRef ds:uri="152191dc-b36a-4f63-870d-83c81210fc3b"/>
    <ds:schemaRef ds:uri="86f72d4e-6f82-4a5e-9997-d7a63cbf7494"/>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microsoft.com/sharepoint/v3"/>
    <ds:schemaRef ds:uri="http://schemas.openxmlformats.org/package/2006/metadata/core-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UAL Theme</Template>
  <TotalTime>0</TotalTime>
  <Words>644</Words>
  <Application>Microsoft Office PowerPoint</Application>
  <PresentationFormat>Widescreen</PresentationFormat>
  <Paragraphs>63</Paragraphs>
  <Slides>8</Slides>
  <Notes>3</Notes>
  <HiddenSlides>0</HiddenSlides>
  <MMClips>0</MMClips>
  <ScaleCrop>false</ScaleCrop>
  <HeadingPairs>
    <vt:vector size="4" baseType="variant">
      <vt:variant>
        <vt:lpstr>Theme</vt:lpstr>
      </vt:variant>
      <vt:variant>
        <vt:i4>1</vt:i4>
      </vt:variant>
      <vt:variant>
        <vt:lpstr>Slide Titles</vt:lpstr>
      </vt:variant>
      <vt:variant>
        <vt:i4>8</vt:i4>
      </vt:variant>
    </vt:vector>
  </HeadingPairs>
  <TitlesOfParts>
    <vt:vector size="9" baseType="lpstr">
      <vt:lpstr>UAL Theme</vt:lpstr>
      <vt:lpstr>   Makers, catalogues and representation: some issues at UAL </vt:lpstr>
      <vt:lpstr>PowerPoint Presentation</vt:lpstr>
      <vt:lpstr>PowerPoint Presentation</vt:lpstr>
      <vt:lpstr>PowerPoint Presentation</vt:lpstr>
      <vt:lpstr>PowerPoint Presentation</vt:lpstr>
      <vt:lpstr> "...the creator...is not the one who made the memories, but the one who commodifies the memories into a collection."  Dorothy Berry, The House Archives Built (2021)</vt:lpstr>
      <vt:lpstr>PowerPoint Presentation</vt:lpstr>
      <vt:lpstr>Questions?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Introduction to the University Archives and Special Collections Centre</dc:title>
  <dc:creator>Microsoft Office User</dc:creator>
  <cp:lastModifiedBy>Georgina Orgill</cp:lastModifiedBy>
  <cp:revision>177</cp:revision>
  <cp:lastPrinted>2021-11-30T15:17:17Z</cp:lastPrinted>
  <dcterms:created xsi:type="dcterms:W3CDTF">2020-10-28T14:10:58Z</dcterms:created>
  <dcterms:modified xsi:type="dcterms:W3CDTF">2026-02-05T14:26:37Z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0x010100867CC6D4DBEB10409B2AD9D2FAB07085</vt:lpwstr>
  </property>
  <property fmtid="{D5CDD505-2E9C-101B-9397-08002B2CF9AE}" pid="3" name="Order">
    <vt:lpwstr>1600.00000000000</vt:lpwstr>
  </property>
  <property fmtid="{D5CDD505-2E9C-101B-9397-08002B2CF9AE}" pid="4" name="xd_ProgID">
    <vt:lpwstr/>
  </property>
  <property fmtid="{D5CDD505-2E9C-101B-9397-08002B2CF9AE}" pid="5" name="ComplianceAssetId">
    <vt:lpwstr/>
  </property>
  <property fmtid="{D5CDD505-2E9C-101B-9397-08002B2CF9AE}" pid="6" name="TemplateUrl">
    <vt:lpwstr/>
  </property>
  <property fmtid="{D5CDD505-2E9C-101B-9397-08002B2CF9AE}" pid="7" name="_ExtendedDescription">
    <vt:lpwstr/>
  </property>
  <property fmtid="{D5CDD505-2E9C-101B-9397-08002B2CF9AE}" pid="8" name="TriggerFlowInfo">
    <vt:lpwstr/>
  </property>
  <property fmtid="{D5CDD505-2E9C-101B-9397-08002B2CF9AE}" pid="9" name="xd_Signature">
    <vt:lpwstr/>
  </property>
  <property fmtid="{D5CDD505-2E9C-101B-9397-08002B2CF9AE}" pid="10" name="MediaServiceImageTags">
    <vt:lpwstr/>
  </property>
</Properties>
</file>