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embeddedFontLst>
    <p:embeddedFont>
      <p:font typeface="Inter" panose="02000503000000020004"/>
      <p:regular r:id="rId11"/>
      <p:bold r:id="rId12"/>
      <p:italic r:id="rId13"/>
      <p:boldItalic r:id="rId14"/>
    </p:embeddedFont>
    <p:embeddedFont>
      <p:font typeface="Inter Black" panose="02000503000000020004" pitchFamily="2" charset="0"/>
      <p:bold r:id="rId15"/>
      <p:italic r:id="rId16"/>
      <p:boldItalic r:id="rId17"/>
    </p:embeddedFont>
    <p:embeddedFont>
      <p:font typeface="Inter Light" panose="02000503000000020004" pitchFamily="2" charset="0"/>
      <p:regular r:id="rId18"/>
      <p:bold r:id="rId19"/>
      <p:italic r:id="rId20"/>
      <p:boldItalic r:id="rId21"/>
    </p:embeddedFont>
    <p:embeddedFont>
      <p:font typeface="Inter Medium" panose="02000503000000020004"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2"/>
  </p:normalViewPr>
  <p:slideViewPr>
    <p:cSldViewPr snapToGrid="0">
      <p:cViewPr varScale="1">
        <p:scale>
          <a:sx n="132" d="100"/>
          <a:sy n="132" d="100"/>
        </p:scale>
        <p:origin x="944" y="1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theme" Target="theme/theme1.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e0fe472370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e0fe472370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e0fe472370_0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e0fe472370_0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eaffa96a1b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eaffa96a1b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e0fe47237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e0fe47237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e0fe472370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e0fe472370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eaffa96a1b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3eaffa96a1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eaffa96a1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eaffa96a1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eaffa96a1b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3eaffa96a1b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 Alt 1">
  <p:cSld name="BLANK_1">
    <p:bg>
      <p:bgPr>
        <a:solidFill>
          <a:schemeClr val="dk2"/>
        </a:solidFill>
        <a:effectLst/>
      </p:bgPr>
    </p:bg>
    <p:spTree>
      <p:nvGrpSpPr>
        <p:cNvPr id="1" name="Shape 50"/>
        <p:cNvGrpSpPr/>
        <p:nvPr/>
      </p:nvGrpSpPr>
      <p:grpSpPr>
        <a:xfrm>
          <a:off x="0" y="0"/>
          <a:ext cx="0" cy="0"/>
          <a:chOff x="0" y="0"/>
          <a:chExt cx="0" cy="0"/>
        </a:xfrm>
      </p:grpSpPr>
      <p:sp>
        <p:nvSpPr>
          <p:cNvPr id="51" name="Google Shape;51;p13"/>
          <p:cNvSpPr/>
          <p:nvPr/>
        </p:nvSpPr>
        <p:spPr>
          <a:xfrm>
            <a:off x="175" y="-2125"/>
            <a:ext cx="6913800" cy="4203000"/>
          </a:xfrm>
          <a:prstGeom prst="rect">
            <a:avLst/>
          </a:prstGeom>
          <a:gradFill>
            <a:gsLst>
              <a:gs pos="0">
                <a:schemeClr val="accent1"/>
              </a:gs>
              <a:gs pos="72000">
                <a:schemeClr val="lt1"/>
              </a:gs>
              <a:gs pos="100000">
                <a:schemeClr val="dk2"/>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52" name="Google Shape;52;p13"/>
          <p:cNvSpPr/>
          <p:nvPr/>
        </p:nvSpPr>
        <p:spPr>
          <a:xfrm rot="10800000">
            <a:off x="175" y="4198775"/>
            <a:ext cx="6913800" cy="940500"/>
          </a:xfrm>
          <a:prstGeom prst="rect">
            <a:avLst/>
          </a:prstGeom>
          <a:gradFill>
            <a:gsLst>
              <a:gs pos="0">
                <a:schemeClr val="accent1"/>
              </a:gs>
              <a:gs pos="72000">
                <a:schemeClr val="lt1"/>
              </a:gs>
              <a:gs pos="100000">
                <a:schemeClr val="dk2"/>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53" name="Google Shape;53;p13"/>
          <p:cNvSpPr/>
          <p:nvPr/>
        </p:nvSpPr>
        <p:spPr>
          <a:xfrm rot="10800000">
            <a:off x="6914000" y="4198775"/>
            <a:ext cx="2232300" cy="940500"/>
          </a:xfrm>
          <a:prstGeom prst="rect">
            <a:avLst/>
          </a:prstGeom>
          <a:gradFill>
            <a:gsLst>
              <a:gs pos="0">
                <a:schemeClr val="accent1"/>
              </a:gs>
              <a:gs pos="72000">
                <a:schemeClr val="lt1"/>
              </a:gs>
              <a:gs pos="100000">
                <a:schemeClr val="dk2"/>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54" name="Google Shape;54;p13"/>
          <p:cNvSpPr/>
          <p:nvPr/>
        </p:nvSpPr>
        <p:spPr>
          <a:xfrm rot="10800000">
            <a:off x="6914000" y="-2225"/>
            <a:ext cx="2232300" cy="4202400"/>
          </a:xfrm>
          <a:prstGeom prst="rect">
            <a:avLst/>
          </a:prstGeom>
          <a:gradFill>
            <a:gsLst>
              <a:gs pos="0">
                <a:schemeClr val="accent1"/>
              </a:gs>
              <a:gs pos="72000">
                <a:schemeClr val="lt1"/>
              </a:gs>
              <a:gs pos="100000">
                <a:schemeClr val="dk2"/>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55" name="Google Shape;55;p13"/>
          <p:cNvSpPr txBox="1">
            <a:spLocks noGrp="1"/>
          </p:cNvSpPr>
          <p:nvPr>
            <p:ph type="title"/>
          </p:nvPr>
        </p:nvSpPr>
        <p:spPr>
          <a:xfrm>
            <a:off x="272350" y="746550"/>
            <a:ext cx="6493800" cy="3382800"/>
          </a:xfrm>
          <a:prstGeom prst="rect">
            <a:avLst/>
          </a:prstGeom>
        </p:spPr>
        <p:txBody>
          <a:bodyPr spcFirstLastPara="1" wrap="square" lIns="0" tIns="91425" rIns="0" bIns="91425" anchor="b" anchorCtr="0">
            <a:noAutofit/>
          </a:bodyPr>
          <a:lstStyle>
            <a:lvl1pPr lvl="0">
              <a:spcBef>
                <a:spcPts val="0"/>
              </a:spcBef>
              <a:spcAft>
                <a:spcPts val="0"/>
              </a:spcAft>
              <a:buNone/>
              <a:defRPr sz="6000"/>
            </a:lvl1pPr>
            <a:lvl2pPr lvl="1">
              <a:lnSpc>
                <a:spcPct val="115000"/>
              </a:lnSpc>
              <a:spcBef>
                <a:spcPts val="0"/>
              </a:spcBef>
              <a:spcAft>
                <a:spcPts val="0"/>
              </a:spcAft>
              <a:buNone/>
              <a:defRPr sz="6000"/>
            </a:lvl2pPr>
            <a:lvl3pPr lvl="2">
              <a:lnSpc>
                <a:spcPct val="115000"/>
              </a:lnSpc>
              <a:spcBef>
                <a:spcPts val="0"/>
              </a:spcBef>
              <a:spcAft>
                <a:spcPts val="0"/>
              </a:spcAft>
              <a:buNone/>
              <a:defRPr sz="6000"/>
            </a:lvl3pPr>
            <a:lvl4pPr lvl="3">
              <a:lnSpc>
                <a:spcPct val="115000"/>
              </a:lnSpc>
              <a:spcBef>
                <a:spcPts val="0"/>
              </a:spcBef>
              <a:spcAft>
                <a:spcPts val="0"/>
              </a:spcAft>
              <a:buNone/>
              <a:defRPr sz="6000"/>
            </a:lvl4pPr>
            <a:lvl5pPr lvl="4">
              <a:lnSpc>
                <a:spcPct val="115000"/>
              </a:lnSpc>
              <a:spcBef>
                <a:spcPts val="0"/>
              </a:spcBef>
              <a:spcAft>
                <a:spcPts val="0"/>
              </a:spcAft>
              <a:buNone/>
              <a:defRPr sz="6000"/>
            </a:lvl5pPr>
            <a:lvl6pPr lvl="5">
              <a:lnSpc>
                <a:spcPct val="115000"/>
              </a:lnSpc>
              <a:spcBef>
                <a:spcPts val="0"/>
              </a:spcBef>
              <a:spcAft>
                <a:spcPts val="0"/>
              </a:spcAft>
              <a:buNone/>
              <a:defRPr sz="6000"/>
            </a:lvl6pPr>
            <a:lvl7pPr lvl="6">
              <a:lnSpc>
                <a:spcPct val="115000"/>
              </a:lnSpc>
              <a:spcBef>
                <a:spcPts val="0"/>
              </a:spcBef>
              <a:spcAft>
                <a:spcPts val="0"/>
              </a:spcAft>
              <a:buNone/>
              <a:defRPr sz="6000"/>
            </a:lvl7pPr>
            <a:lvl8pPr lvl="7">
              <a:lnSpc>
                <a:spcPct val="115000"/>
              </a:lnSpc>
              <a:spcBef>
                <a:spcPts val="0"/>
              </a:spcBef>
              <a:spcAft>
                <a:spcPts val="0"/>
              </a:spcAft>
              <a:buNone/>
              <a:defRPr sz="6000"/>
            </a:lvl8pPr>
            <a:lvl9pPr lvl="8">
              <a:lnSpc>
                <a:spcPct val="115000"/>
              </a:lnSpc>
              <a:spcBef>
                <a:spcPts val="0"/>
              </a:spcBef>
              <a:spcAft>
                <a:spcPts val="0"/>
              </a:spcAft>
              <a:buNone/>
              <a:defRPr sz="6000"/>
            </a:lvl9pPr>
          </a:lstStyle>
          <a:p>
            <a:endParaRPr/>
          </a:p>
        </p:txBody>
      </p:sp>
      <p:sp>
        <p:nvSpPr>
          <p:cNvPr id="56" name="Google Shape;56;p13"/>
          <p:cNvSpPr txBox="1">
            <a:spLocks noGrp="1"/>
          </p:cNvSpPr>
          <p:nvPr>
            <p:ph type="subTitle" idx="1"/>
          </p:nvPr>
        </p:nvSpPr>
        <p:spPr>
          <a:xfrm>
            <a:off x="272350" y="4377150"/>
            <a:ext cx="1812900" cy="107700"/>
          </a:xfrm>
          <a:prstGeom prst="rect">
            <a:avLst/>
          </a:prstGeom>
        </p:spPr>
        <p:txBody>
          <a:bodyPr spcFirstLastPara="1" wrap="square" lIns="0" tIns="0" rIns="0" bIns="0" anchor="t" anchorCtr="0">
            <a:spAutoFit/>
          </a:bodyPr>
          <a:lstStyle>
            <a:lvl1pPr lvl="0">
              <a:spcBef>
                <a:spcPts val="0"/>
              </a:spcBef>
              <a:spcAft>
                <a:spcPts val="0"/>
              </a:spcAft>
              <a:buSzPts val="700"/>
              <a:buNone/>
              <a:defRPr sz="700"/>
            </a:lvl1pPr>
            <a:lvl2pPr lvl="1">
              <a:spcBef>
                <a:spcPts val="0"/>
              </a:spcBef>
              <a:spcAft>
                <a:spcPts val="0"/>
              </a:spcAft>
              <a:buClr>
                <a:schemeClr val="dk1"/>
              </a:buClr>
              <a:buSzPts val="700"/>
              <a:buNone/>
              <a:defRPr sz="700">
                <a:solidFill>
                  <a:schemeClr val="dk1"/>
                </a:solidFill>
              </a:defRPr>
            </a:lvl2pPr>
            <a:lvl3pPr lvl="2">
              <a:spcBef>
                <a:spcPts val="0"/>
              </a:spcBef>
              <a:spcAft>
                <a:spcPts val="0"/>
              </a:spcAft>
              <a:buClr>
                <a:schemeClr val="dk1"/>
              </a:buClr>
              <a:buSzPts val="700"/>
              <a:buNone/>
              <a:defRPr sz="700">
                <a:solidFill>
                  <a:schemeClr val="dk1"/>
                </a:solidFill>
              </a:defRPr>
            </a:lvl3pPr>
            <a:lvl4pPr lvl="3">
              <a:spcBef>
                <a:spcPts val="0"/>
              </a:spcBef>
              <a:spcAft>
                <a:spcPts val="0"/>
              </a:spcAft>
              <a:buClr>
                <a:schemeClr val="dk1"/>
              </a:buClr>
              <a:buSzPts val="700"/>
              <a:buNone/>
              <a:defRPr sz="700">
                <a:solidFill>
                  <a:schemeClr val="dk1"/>
                </a:solidFill>
              </a:defRPr>
            </a:lvl4pPr>
            <a:lvl5pPr lvl="4">
              <a:spcBef>
                <a:spcPts val="0"/>
              </a:spcBef>
              <a:spcAft>
                <a:spcPts val="0"/>
              </a:spcAft>
              <a:buClr>
                <a:schemeClr val="dk1"/>
              </a:buClr>
              <a:buSzPts val="700"/>
              <a:buNone/>
              <a:defRPr sz="700">
                <a:solidFill>
                  <a:schemeClr val="dk1"/>
                </a:solidFill>
              </a:defRPr>
            </a:lvl5pPr>
            <a:lvl6pPr lvl="5">
              <a:spcBef>
                <a:spcPts val="0"/>
              </a:spcBef>
              <a:spcAft>
                <a:spcPts val="0"/>
              </a:spcAft>
              <a:buClr>
                <a:schemeClr val="dk1"/>
              </a:buClr>
              <a:buSzPts val="700"/>
              <a:buNone/>
              <a:defRPr sz="700">
                <a:solidFill>
                  <a:schemeClr val="dk1"/>
                </a:solidFill>
              </a:defRPr>
            </a:lvl6pPr>
            <a:lvl7pPr lvl="6">
              <a:spcBef>
                <a:spcPts val="0"/>
              </a:spcBef>
              <a:spcAft>
                <a:spcPts val="0"/>
              </a:spcAft>
              <a:buClr>
                <a:schemeClr val="dk1"/>
              </a:buClr>
              <a:buSzPts val="700"/>
              <a:buNone/>
              <a:defRPr sz="700">
                <a:solidFill>
                  <a:schemeClr val="dk1"/>
                </a:solidFill>
              </a:defRPr>
            </a:lvl7pPr>
            <a:lvl8pPr lvl="7">
              <a:spcBef>
                <a:spcPts val="0"/>
              </a:spcBef>
              <a:spcAft>
                <a:spcPts val="0"/>
              </a:spcAft>
              <a:buClr>
                <a:schemeClr val="dk1"/>
              </a:buClr>
              <a:buSzPts val="700"/>
              <a:buNone/>
              <a:defRPr sz="700">
                <a:solidFill>
                  <a:schemeClr val="dk1"/>
                </a:solidFill>
              </a:defRPr>
            </a:lvl8pPr>
            <a:lvl9pPr lvl="8">
              <a:spcBef>
                <a:spcPts val="0"/>
              </a:spcBef>
              <a:spcAft>
                <a:spcPts val="0"/>
              </a:spcAft>
              <a:buClr>
                <a:schemeClr val="dk1"/>
              </a:buClr>
              <a:buSzPts val="700"/>
              <a:buNone/>
              <a:defRPr sz="700">
                <a:solidFill>
                  <a:schemeClr val="dk1"/>
                </a:solidFill>
              </a:defRPr>
            </a:lvl9pPr>
          </a:lstStyle>
          <a:p>
            <a:endParaRPr/>
          </a:p>
        </p:txBody>
      </p:sp>
      <p:sp>
        <p:nvSpPr>
          <p:cNvPr id="57" name="Google Shape;57;p13"/>
          <p:cNvSpPr txBox="1">
            <a:spLocks noGrp="1"/>
          </p:cNvSpPr>
          <p:nvPr>
            <p:ph type="subTitle" idx="2"/>
          </p:nvPr>
        </p:nvSpPr>
        <p:spPr>
          <a:xfrm>
            <a:off x="7046325" y="4377150"/>
            <a:ext cx="1812900" cy="107700"/>
          </a:xfrm>
          <a:prstGeom prst="rect">
            <a:avLst/>
          </a:prstGeom>
        </p:spPr>
        <p:txBody>
          <a:bodyPr spcFirstLastPara="1" wrap="square" lIns="0" tIns="0" rIns="0" bIns="0" anchor="t" anchorCtr="0">
            <a:spAutoFit/>
          </a:bodyPr>
          <a:lstStyle>
            <a:lvl1pPr lvl="0">
              <a:spcBef>
                <a:spcPts val="0"/>
              </a:spcBef>
              <a:spcAft>
                <a:spcPts val="0"/>
              </a:spcAft>
              <a:buSzPts val="700"/>
              <a:buNone/>
              <a:defRPr sz="700"/>
            </a:lvl1pPr>
            <a:lvl2pPr lvl="1">
              <a:spcBef>
                <a:spcPts val="0"/>
              </a:spcBef>
              <a:spcAft>
                <a:spcPts val="0"/>
              </a:spcAft>
              <a:buClr>
                <a:schemeClr val="dk1"/>
              </a:buClr>
              <a:buSzPts val="700"/>
              <a:buNone/>
              <a:defRPr sz="700">
                <a:solidFill>
                  <a:schemeClr val="dk1"/>
                </a:solidFill>
              </a:defRPr>
            </a:lvl2pPr>
            <a:lvl3pPr lvl="2">
              <a:spcBef>
                <a:spcPts val="0"/>
              </a:spcBef>
              <a:spcAft>
                <a:spcPts val="0"/>
              </a:spcAft>
              <a:buClr>
                <a:schemeClr val="dk1"/>
              </a:buClr>
              <a:buSzPts val="700"/>
              <a:buNone/>
              <a:defRPr sz="700">
                <a:solidFill>
                  <a:schemeClr val="dk1"/>
                </a:solidFill>
              </a:defRPr>
            </a:lvl3pPr>
            <a:lvl4pPr lvl="3">
              <a:spcBef>
                <a:spcPts val="0"/>
              </a:spcBef>
              <a:spcAft>
                <a:spcPts val="0"/>
              </a:spcAft>
              <a:buClr>
                <a:schemeClr val="dk1"/>
              </a:buClr>
              <a:buSzPts val="700"/>
              <a:buNone/>
              <a:defRPr sz="700">
                <a:solidFill>
                  <a:schemeClr val="dk1"/>
                </a:solidFill>
              </a:defRPr>
            </a:lvl4pPr>
            <a:lvl5pPr lvl="4">
              <a:spcBef>
                <a:spcPts val="0"/>
              </a:spcBef>
              <a:spcAft>
                <a:spcPts val="0"/>
              </a:spcAft>
              <a:buClr>
                <a:schemeClr val="dk1"/>
              </a:buClr>
              <a:buSzPts val="700"/>
              <a:buNone/>
              <a:defRPr sz="700">
                <a:solidFill>
                  <a:schemeClr val="dk1"/>
                </a:solidFill>
              </a:defRPr>
            </a:lvl5pPr>
            <a:lvl6pPr lvl="5">
              <a:spcBef>
                <a:spcPts val="0"/>
              </a:spcBef>
              <a:spcAft>
                <a:spcPts val="0"/>
              </a:spcAft>
              <a:buClr>
                <a:schemeClr val="dk1"/>
              </a:buClr>
              <a:buSzPts val="700"/>
              <a:buNone/>
              <a:defRPr sz="700">
                <a:solidFill>
                  <a:schemeClr val="dk1"/>
                </a:solidFill>
              </a:defRPr>
            </a:lvl6pPr>
            <a:lvl7pPr lvl="6">
              <a:spcBef>
                <a:spcPts val="0"/>
              </a:spcBef>
              <a:spcAft>
                <a:spcPts val="0"/>
              </a:spcAft>
              <a:buClr>
                <a:schemeClr val="dk1"/>
              </a:buClr>
              <a:buSzPts val="700"/>
              <a:buNone/>
              <a:defRPr sz="700">
                <a:solidFill>
                  <a:schemeClr val="dk1"/>
                </a:solidFill>
              </a:defRPr>
            </a:lvl7pPr>
            <a:lvl8pPr lvl="7">
              <a:spcBef>
                <a:spcPts val="0"/>
              </a:spcBef>
              <a:spcAft>
                <a:spcPts val="0"/>
              </a:spcAft>
              <a:buClr>
                <a:schemeClr val="dk1"/>
              </a:buClr>
              <a:buSzPts val="700"/>
              <a:buNone/>
              <a:defRPr sz="700">
                <a:solidFill>
                  <a:schemeClr val="dk1"/>
                </a:solidFill>
              </a:defRPr>
            </a:lvl8pPr>
            <a:lvl9pPr lvl="8">
              <a:spcBef>
                <a:spcPts val="0"/>
              </a:spcBef>
              <a:spcAft>
                <a:spcPts val="0"/>
              </a:spcAft>
              <a:buClr>
                <a:schemeClr val="dk1"/>
              </a:buClr>
              <a:buSzPts val="700"/>
              <a:buNone/>
              <a:defRPr sz="700">
                <a:solidFill>
                  <a:schemeClr val="dk1"/>
                </a:solidFill>
              </a:defRPr>
            </a:lvl9pPr>
          </a:lstStyle>
          <a:p>
            <a:endParaRPr/>
          </a:p>
        </p:txBody>
      </p:sp>
      <p:sp>
        <p:nvSpPr>
          <p:cNvPr id="58" name="Google Shape;58;p13"/>
          <p:cNvSpPr txBox="1">
            <a:spLocks noGrp="1"/>
          </p:cNvSpPr>
          <p:nvPr>
            <p:ph type="subTitle" idx="3"/>
          </p:nvPr>
        </p:nvSpPr>
        <p:spPr>
          <a:xfrm>
            <a:off x="3078275" y="4377150"/>
            <a:ext cx="2874000" cy="107700"/>
          </a:xfrm>
          <a:prstGeom prst="rect">
            <a:avLst/>
          </a:prstGeom>
        </p:spPr>
        <p:txBody>
          <a:bodyPr spcFirstLastPara="1" wrap="square" lIns="0" tIns="0" rIns="0" bIns="0" anchor="t" anchorCtr="0">
            <a:spAutoFit/>
          </a:bodyPr>
          <a:lstStyle>
            <a:lvl1pPr lvl="0">
              <a:spcBef>
                <a:spcPts val="0"/>
              </a:spcBef>
              <a:spcAft>
                <a:spcPts val="0"/>
              </a:spcAft>
              <a:buSzPts val="700"/>
              <a:buNone/>
              <a:defRPr sz="700"/>
            </a:lvl1pPr>
            <a:lvl2pPr lvl="1">
              <a:spcBef>
                <a:spcPts val="0"/>
              </a:spcBef>
              <a:spcAft>
                <a:spcPts val="0"/>
              </a:spcAft>
              <a:buClr>
                <a:schemeClr val="dk1"/>
              </a:buClr>
              <a:buSzPts val="700"/>
              <a:buNone/>
              <a:defRPr sz="700">
                <a:solidFill>
                  <a:schemeClr val="dk1"/>
                </a:solidFill>
              </a:defRPr>
            </a:lvl2pPr>
            <a:lvl3pPr lvl="2">
              <a:spcBef>
                <a:spcPts val="0"/>
              </a:spcBef>
              <a:spcAft>
                <a:spcPts val="0"/>
              </a:spcAft>
              <a:buClr>
                <a:schemeClr val="dk1"/>
              </a:buClr>
              <a:buSzPts val="700"/>
              <a:buNone/>
              <a:defRPr sz="700">
                <a:solidFill>
                  <a:schemeClr val="dk1"/>
                </a:solidFill>
              </a:defRPr>
            </a:lvl3pPr>
            <a:lvl4pPr lvl="3">
              <a:spcBef>
                <a:spcPts val="0"/>
              </a:spcBef>
              <a:spcAft>
                <a:spcPts val="0"/>
              </a:spcAft>
              <a:buClr>
                <a:schemeClr val="dk1"/>
              </a:buClr>
              <a:buSzPts val="700"/>
              <a:buNone/>
              <a:defRPr sz="700">
                <a:solidFill>
                  <a:schemeClr val="dk1"/>
                </a:solidFill>
              </a:defRPr>
            </a:lvl4pPr>
            <a:lvl5pPr lvl="4">
              <a:spcBef>
                <a:spcPts val="0"/>
              </a:spcBef>
              <a:spcAft>
                <a:spcPts val="0"/>
              </a:spcAft>
              <a:buClr>
                <a:schemeClr val="dk1"/>
              </a:buClr>
              <a:buSzPts val="700"/>
              <a:buNone/>
              <a:defRPr sz="700">
                <a:solidFill>
                  <a:schemeClr val="dk1"/>
                </a:solidFill>
              </a:defRPr>
            </a:lvl5pPr>
            <a:lvl6pPr lvl="5">
              <a:spcBef>
                <a:spcPts val="0"/>
              </a:spcBef>
              <a:spcAft>
                <a:spcPts val="0"/>
              </a:spcAft>
              <a:buClr>
                <a:schemeClr val="dk1"/>
              </a:buClr>
              <a:buSzPts val="700"/>
              <a:buNone/>
              <a:defRPr sz="700">
                <a:solidFill>
                  <a:schemeClr val="dk1"/>
                </a:solidFill>
              </a:defRPr>
            </a:lvl6pPr>
            <a:lvl7pPr lvl="6">
              <a:spcBef>
                <a:spcPts val="0"/>
              </a:spcBef>
              <a:spcAft>
                <a:spcPts val="0"/>
              </a:spcAft>
              <a:buClr>
                <a:schemeClr val="dk1"/>
              </a:buClr>
              <a:buSzPts val="700"/>
              <a:buNone/>
              <a:defRPr sz="700">
                <a:solidFill>
                  <a:schemeClr val="dk1"/>
                </a:solidFill>
              </a:defRPr>
            </a:lvl7pPr>
            <a:lvl8pPr lvl="7">
              <a:spcBef>
                <a:spcPts val="0"/>
              </a:spcBef>
              <a:spcAft>
                <a:spcPts val="0"/>
              </a:spcAft>
              <a:buClr>
                <a:schemeClr val="dk1"/>
              </a:buClr>
              <a:buSzPts val="700"/>
              <a:buNone/>
              <a:defRPr sz="700">
                <a:solidFill>
                  <a:schemeClr val="dk1"/>
                </a:solidFill>
              </a:defRPr>
            </a:lvl8pPr>
            <a:lvl9pPr lvl="8">
              <a:spcBef>
                <a:spcPts val="0"/>
              </a:spcBef>
              <a:spcAft>
                <a:spcPts val="0"/>
              </a:spcAft>
              <a:buClr>
                <a:schemeClr val="dk1"/>
              </a:buClr>
              <a:buSzPts val="700"/>
              <a:buNone/>
              <a:defRPr sz="700">
                <a:solidFill>
                  <a:schemeClr val="dk1"/>
                </a:solidFill>
              </a:defRPr>
            </a:lvl9pPr>
          </a:lstStyle>
          <a:p>
            <a:endParaRPr/>
          </a:p>
        </p:txBody>
      </p:sp>
      <p:sp>
        <p:nvSpPr>
          <p:cNvPr id="59" name="Google Shape;59;p13"/>
          <p:cNvSpPr txBox="1">
            <a:spLocks noGrp="1"/>
          </p:cNvSpPr>
          <p:nvPr>
            <p:ph type="subTitle" idx="4"/>
          </p:nvPr>
        </p:nvSpPr>
        <p:spPr>
          <a:xfrm>
            <a:off x="7046325" y="244300"/>
            <a:ext cx="1812900" cy="1157400"/>
          </a:xfrm>
          <a:prstGeom prst="rect">
            <a:avLst/>
          </a:prstGeom>
        </p:spPr>
        <p:txBody>
          <a:bodyPr spcFirstLastPara="1" wrap="square" lIns="0" tIns="0" rIns="0" bIns="0" anchor="t" anchorCtr="0">
            <a:spAutoFit/>
          </a:bodyPr>
          <a:lstStyle>
            <a:lvl1pPr lvl="0">
              <a:spcBef>
                <a:spcPts val="0"/>
              </a:spcBef>
              <a:spcAft>
                <a:spcPts val="0"/>
              </a:spcAft>
              <a:buSzPts val="2600"/>
              <a:buFont typeface="Inter Light"/>
              <a:buNone/>
              <a:defRPr sz="2600">
                <a:latin typeface="Inter Light"/>
                <a:ea typeface="Inter Light"/>
                <a:cs typeface="Inter Light"/>
                <a:sym typeface="Inter Light"/>
              </a:defRPr>
            </a:lvl1pPr>
            <a:lvl2pPr lvl="1">
              <a:spcBef>
                <a:spcPts val="0"/>
              </a:spcBef>
              <a:spcAft>
                <a:spcPts val="0"/>
              </a:spcAft>
              <a:buClr>
                <a:schemeClr val="dk1"/>
              </a:buClr>
              <a:buSzPts val="2600"/>
              <a:buFont typeface="Inter Light"/>
              <a:buNone/>
              <a:defRPr sz="2600">
                <a:solidFill>
                  <a:schemeClr val="dk1"/>
                </a:solidFill>
                <a:latin typeface="Inter Light"/>
                <a:ea typeface="Inter Light"/>
                <a:cs typeface="Inter Light"/>
                <a:sym typeface="Inter Light"/>
              </a:defRPr>
            </a:lvl2pPr>
            <a:lvl3pPr lvl="2">
              <a:spcBef>
                <a:spcPts val="0"/>
              </a:spcBef>
              <a:spcAft>
                <a:spcPts val="0"/>
              </a:spcAft>
              <a:buClr>
                <a:schemeClr val="dk1"/>
              </a:buClr>
              <a:buSzPts val="2600"/>
              <a:buFont typeface="Inter Light"/>
              <a:buNone/>
              <a:defRPr sz="2600">
                <a:solidFill>
                  <a:schemeClr val="dk1"/>
                </a:solidFill>
                <a:latin typeface="Inter Light"/>
                <a:ea typeface="Inter Light"/>
                <a:cs typeface="Inter Light"/>
                <a:sym typeface="Inter Light"/>
              </a:defRPr>
            </a:lvl3pPr>
            <a:lvl4pPr lvl="3">
              <a:spcBef>
                <a:spcPts val="0"/>
              </a:spcBef>
              <a:spcAft>
                <a:spcPts val="0"/>
              </a:spcAft>
              <a:buClr>
                <a:schemeClr val="dk1"/>
              </a:buClr>
              <a:buSzPts val="2600"/>
              <a:buFont typeface="Inter Light"/>
              <a:buNone/>
              <a:defRPr sz="2600">
                <a:solidFill>
                  <a:schemeClr val="dk1"/>
                </a:solidFill>
                <a:latin typeface="Inter Light"/>
                <a:ea typeface="Inter Light"/>
                <a:cs typeface="Inter Light"/>
                <a:sym typeface="Inter Light"/>
              </a:defRPr>
            </a:lvl4pPr>
            <a:lvl5pPr lvl="4">
              <a:spcBef>
                <a:spcPts val="0"/>
              </a:spcBef>
              <a:spcAft>
                <a:spcPts val="0"/>
              </a:spcAft>
              <a:buClr>
                <a:schemeClr val="dk1"/>
              </a:buClr>
              <a:buSzPts val="2600"/>
              <a:buFont typeface="Inter Light"/>
              <a:buNone/>
              <a:defRPr sz="2600">
                <a:solidFill>
                  <a:schemeClr val="dk1"/>
                </a:solidFill>
                <a:latin typeface="Inter Light"/>
                <a:ea typeface="Inter Light"/>
                <a:cs typeface="Inter Light"/>
                <a:sym typeface="Inter Light"/>
              </a:defRPr>
            </a:lvl5pPr>
            <a:lvl6pPr lvl="5">
              <a:spcBef>
                <a:spcPts val="0"/>
              </a:spcBef>
              <a:spcAft>
                <a:spcPts val="0"/>
              </a:spcAft>
              <a:buClr>
                <a:schemeClr val="dk1"/>
              </a:buClr>
              <a:buSzPts val="2600"/>
              <a:buFont typeface="Inter Light"/>
              <a:buNone/>
              <a:defRPr sz="2600">
                <a:solidFill>
                  <a:schemeClr val="dk1"/>
                </a:solidFill>
                <a:latin typeface="Inter Light"/>
                <a:ea typeface="Inter Light"/>
                <a:cs typeface="Inter Light"/>
                <a:sym typeface="Inter Light"/>
              </a:defRPr>
            </a:lvl6pPr>
            <a:lvl7pPr lvl="6">
              <a:spcBef>
                <a:spcPts val="0"/>
              </a:spcBef>
              <a:spcAft>
                <a:spcPts val="0"/>
              </a:spcAft>
              <a:buClr>
                <a:schemeClr val="dk1"/>
              </a:buClr>
              <a:buSzPts val="2600"/>
              <a:buFont typeface="Inter Light"/>
              <a:buNone/>
              <a:defRPr sz="2600">
                <a:solidFill>
                  <a:schemeClr val="dk1"/>
                </a:solidFill>
                <a:latin typeface="Inter Light"/>
                <a:ea typeface="Inter Light"/>
                <a:cs typeface="Inter Light"/>
                <a:sym typeface="Inter Light"/>
              </a:defRPr>
            </a:lvl7pPr>
            <a:lvl8pPr lvl="7">
              <a:spcBef>
                <a:spcPts val="0"/>
              </a:spcBef>
              <a:spcAft>
                <a:spcPts val="0"/>
              </a:spcAft>
              <a:buClr>
                <a:schemeClr val="dk1"/>
              </a:buClr>
              <a:buSzPts val="2600"/>
              <a:buFont typeface="Inter Light"/>
              <a:buNone/>
              <a:defRPr sz="2600">
                <a:solidFill>
                  <a:schemeClr val="dk1"/>
                </a:solidFill>
                <a:latin typeface="Inter Light"/>
                <a:ea typeface="Inter Light"/>
                <a:cs typeface="Inter Light"/>
                <a:sym typeface="Inter Light"/>
              </a:defRPr>
            </a:lvl8pPr>
            <a:lvl9pPr lvl="8">
              <a:spcBef>
                <a:spcPts val="0"/>
              </a:spcBef>
              <a:spcAft>
                <a:spcPts val="0"/>
              </a:spcAft>
              <a:buClr>
                <a:schemeClr val="dk1"/>
              </a:buClr>
              <a:buSzPts val="2600"/>
              <a:buFont typeface="Inter Light"/>
              <a:buNone/>
              <a:defRPr sz="2600">
                <a:solidFill>
                  <a:schemeClr val="dk1"/>
                </a:solidFill>
                <a:latin typeface="Inter Light"/>
                <a:ea typeface="Inter Light"/>
                <a:cs typeface="Inter Light"/>
                <a:sym typeface="Inter Light"/>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Action items">
  <p:cSld name="CUSTOM_19_1_1_1_2">
    <p:spTree>
      <p:nvGrpSpPr>
        <p:cNvPr id="1" name="Shape 60"/>
        <p:cNvGrpSpPr/>
        <p:nvPr/>
      </p:nvGrpSpPr>
      <p:grpSpPr>
        <a:xfrm>
          <a:off x="0" y="0"/>
          <a:ext cx="0" cy="0"/>
          <a:chOff x="0" y="0"/>
          <a:chExt cx="0" cy="0"/>
        </a:xfrm>
      </p:grpSpPr>
      <p:sp>
        <p:nvSpPr>
          <p:cNvPr id="61" name="Google Shape;61;p14"/>
          <p:cNvSpPr/>
          <p:nvPr/>
        </p:nvSpPr>
        <p:spPr>
          <a:xfrm rot="10800000" flipH="1">
            <a:off x="-28650" y="0"/>
            <a:ext cx="3019200" cy="5156400"/>
          </a:xfrm>
          <a:prstGeom prst="rect">
            <a:avLst/>
          </a:prstGeom>
          <a:gradFill>
            <a:gsLst>
              <a:gs pos="0">
                <a:schemeClr val="accent1"/>
              </a:gs>
              <a:gs pos="72000">
                <a:schemeClr val="lt1"/>
              </a:gs>
              <a:gs pos="100000">
                <a:schemeClr val="dk2"/>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62" name="Google Shape;62;p14"/>
          <p:cNvSpPr txBox="1">
            <a:spLocks noGrp="1"/>
          </p:cNvSpPr>
          <p:nvPr>
            <p:ph type="sldNum" idx="12"/>
          </p:nvPr>
        </p:nvSpPr>
        <p:spPr>
          <a:xfrm>
            <a:off x="8314451" y="64031"/>
            <a:ext cx="548700" cy="292500"/>
          </a:xfrm>
          <a:prstGeom prst="rect">
            <a:avLst/>
          </a:prstGeom>
        </p:spPr>
        <p:txBody>
          <a:bodyPr spcFirstLastPara="1" wrap="square" lIns="0" tIns="91425" rIns="0" bIns="91425" anchor="t" anchorCtr="0">
            <a:spAutoFit/>
          </a:bodyPr>
          <a:lstStyle>
            <a:lvl1pPr lvl="0">
              <a:buNone/>
              <a:defRPr sz="700">
                <a:solidFill>
                  <a:schemeClr val="dk1"/>
                </a:solidFill>
                <a:latin typeface="Inter"/>
                <a:ea typeface="Inter"/>
                <a:cs typeface="Inter"/>
                <a:sym typeface="Inter"/>
              </a:defRPr>
            </a:lvl1pPr>
            <a:lvl2pPr lvl="1">
              <a:buNone/>
              <a:defRPr sz="700">
                <a:solidFill>
                  <a:schemeClr val="dk1"/>
                </a:solidFill>
                <a:latin typeface="Inter"/>
                <a:ea typeface="Inter"/>
                <a:cs typeface="Inter"/>
                <a:sym typeface="Inter"/>
              </a:defRPr>
            </a:lvl2pPr>
            <a:lvl3pPr lvl="2">
              <a:buNone/>
              <a:defRPr sz="700">
                <a:solidFill>
                  <a:schemeClr val="dk1"/>
                </a:solidFill>
                <a:latin typeface="Inter"/>
                <a:ea typeface="Inter"/>
                <a:cs typeface="Inter"/>
                <a:sym typeface="Inter"/>
              </a:defRPr>
            </a:lvl3pPr>
            <a:lvl4pPr lvl="3">
              <a:buNone/>
              <a:defRPr sz="700">
                <a:solidFill>
                  <a:schemeClr val="dk1"/>
                </a:solidFill>
                <a:latin typeface="Inter"/>
                <a:ea typeface="Inter"/>
                <a:cs typeface="Inter"/>
                <a:sym typeface="Inter"/>
              </a:defRPr>
            </a:lvl4pPr>
            <a:lvl5pPr lvl="4">
              <a:buNone/>
              <a:defRPr sz="700">
                <a:solidFill>
                  <a:schemeClr val="dk1"/>
                </a:solidFill>
                <a:latin typeface="Inter"/>
                <a:ea typeface="Inter"/>
                <a:cs typeface="Inter"/>
                <a:sym typeface="Inter"/>
              </a:defRPr>
            </a:lvl5pPr>
            <a:lvl6pPr lvl="5">
              <a:buNone/>
              <a:defRPr sz="700">
                <a:solidFill>
                  <a:schemeClr val="dk1"/>
                </a:solidFill>
                <a:latin typeface="Inter"/>
                <a:ea typeface="Inter"/>
                <a:cs typeface="Inter"/>
                <a:sym typeface="Inter"/>
              </a:defRPr>
            </a:lvl6pPr>
            <a:lvl7pPr lvl="6">
              <a:buNone/>
              <a:defRPr sz="700">
                <a:solidFill>
                  <a:schemeClr val="dk1"/>
                </a:solidFill>
                <a:latin typeface="Inter"/>
                <a:ea typeface="Inter"/>
                <a:cs typeface="Inter"/>
                <a:sym typeface="Inter"/>
              </a:defRPr>
            </a:lvl7pPr>
            <a:lvl8pPr lvl="7">
              <a:buNone/>
              <a:defRPr sz="700">
                <a:solidFill>
                  <a:schemeClr val="dk1"/>
                </a:solidFill>
                <a:latin typeface="Inter"/>
                <a:ea typeface="Inter"/>
                <a:cs typeface="Inter"/>
                <a:sym typeface="Inter"/>
              </a:defRPr>
            </a:lvl8pPr>
            <a:lvl9pPr lvl="8">
              <a:buNone/>
              <a:defRPr sz="700">
                <a:solidFill>
                  <a:schemeClr val="dk1"/>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63" name="Google Shape;63;p14"/>
          <p:cNvSpPr txBox="1">
            <a:spLocks noGrp="1"/>
          </p:cNvSpPr>
          <p:nvPr>
            <p:ph type="title"/>
          </p:nvPr>
        </p:nvSpPr>
        <p:spPr>
          <a:xfrm>
            <a:off x="284400" y="1253833"/>
            <a:ext cx="2373000" cy="979200"/>
          </a:xfrm>
          <a:prstGeom prst="rect">
            <a:avLst/>
          </a:prstGeom>
        </p:spPr>
        <p:txBody>
          <a:bodyPr spcFirstLastPara="1" wrap="square" lIns="0" tIns="91425" rIns="0" bIns="91425" anchor="t" anchorCtr="0">
            <a:noAutofit/>
          </a:bodyPr>
          <a:lstStyle>
            <a:lvl1pPr lvl="0">
              <a:lnSpc>
                <a:spcPct val="100000"/>
              </a:lnSpc>
              <a:spcBef>
                <a:spcPts val="0"/>
              </a:spcBef>
              <a:spcAft>
                <a:spcPts val="0"/>
              </a:spcAft>
              <a:buNone/>
              <a:defRPr sz="1800"/>
            </a:lvl1pPr>
            <a:lvl2pPr lvl="1">
              <a:spcBef>
                <a:spcPts val="0"/>
              </a:spcBef>
              <a:spcAft>
                <a:spcPts val="0"/>
              </a:spcAft>
              <a:buNone/>
              <a:defRPr sz="2000"/>
            </a:lvl2pPr>
            <a:lvl3pPr lvl="2">
              <a:spcBef>
                <a:spcPts val="0"/>
              </a:spcBef>
              <a:spcAft>
                <a:spcPts val="0"/>
              </a:spcAft>
              <a:buNone/>
              <a:defRPr sz="2000"/>
            </a:lvl3pPr>
            <a:lvl4pPr lvl="3">
              <a:spcBef>
                <a:spcPts val="0"/>
              </a:spcBef>
              <a:spcAft>
                <a:spcPts val="0"/>
              </a:spcAft>
              <a:buNone/>
              <a:defRPr sz="2000"/>
            </a:lvl4pPr>
            <a:lvl5pPr lvl="4">
              <a:spcBef>
                <a:spcPts val="0"/>
              </a:spcBef>
              <a:spcAft>
                <a:spcPts val="0"/>
              </a:spcAft>
              <a:buNone/>
              <a:defRPr sz="2000"/>
            </a:lvl5pPr>
            <a:lvl6pPr lvl="5">
              <a:spcBef>
                <a:spcPts val="0"/>
              </a:spcBef>
              <a:spcAft>
                <a:spcPts val="0"/>
              </a:spcAft>
              <a:buNone/>
              <a:defRPr sz="2000"/>
            </a:lvl6pPr>
            <a:lvl7pPr lvl="6">
              <a:spcBef>
                <a:spcPts val="0"/>
              </a:spcBef>
              <a:spcAft>
                <a:spcPts val="0"/>
              </a:spcAft>
              <a:buNone/>
              <a:defRPr sz="2000"/>
            </a:lvl7pPr>
            <a:lvl8pPr lvl="7">
              <a:spcBef>
                <a:spcPts val="0"/>
              </a:spcBef>
              <a:spcAft>
                <a:spcPts val="0"/>
              </a:spcAft>
              <a:buNone/>
              <a:defRPr sz="2000"/>
            </a:lvl8pPr>
            <a:lvl9pPr lvl="8">
              <a:spcBef>
                <a:spcPts val="0"/>
              </a:spcBef>
              <a:spcAft>
                <a:spcPts val="0"/>
              </a:spcAft>
              <a:buNone/>
              <a:defRPr sz="2000"/>
            </a:lvl9pPr>
          </a:lstStyle>
          <a:p>
            <a:endParaRPr/>
          </a:p>
        </p:txBody>
      </p:sp>
      <p:sp>
        <p:nvSpPr>
          <p:cNvPr id="64" name="Google Shape;64;p14"/>
          <p:cNvSpPr txBox="1">
            <a:spLocks noGrp="1"/>
          </p:cNvSpPr>
          <p:nvPr>
            <p:ph type="subTitle" idx="1"/>
          </p:nvPr>
        </p:nvSpPr>
        <p:spPr>
          <a:xfrm>
            <a:off x="284400" y="877725"/>
            <a:ext cx="2373000" cy="297600"/>
          </a:xfrm>
          <a:prstGeom prst="rect">
            <a:avLst/>
          </a:prstGeom>
        </p:spPr>
        <p:txBody>
          <a:bodyPr spcFirstLastPara="1" wrap="square" lIns="0" tIns="91425" rIns="0" bIns="91425" anchor="b" anchorCtr="0">
            <a:normAutofit/>
          </a:bodyPr>
          <a:lstStyle>
            <a:lvl1pPr lvl="0">
              <a:spcBef>
                <a:spcPts val="0"/>
              </a:spcBef>
              <a:spcAft>
                <a:spcPts val="0"/>
              </a:spcAft>
              <a:buSzPts val="900"/>
              <a:buFont typeface="Inter Medium"/>
              <a:buNone/>
              <a:defRPr sz="900">
                <a:latin typeface="Inter Medium"/>
                <a:ea typeface="Inter Medium"/>
                <a:cs typeface="Inter Medium"/>
                <a:sym typeface="Inter Medium"/>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a:endParaRPr/>
          </a:p>
        </p:txBody>
      </p:sp>
      <p:sp>
        <p:nvSpPr>
          <p:cNvPr id="65" name="Google Shape;65;p14"/>
          <p:cNvSpPr txBox="1">
            <a:spLocks noGrp="1"/>
          </p:cNvSpPr>
          <p:nvPr>
            <p:ph type="body" idx="2"/>
          </p:nvPr>
        </p:nvSpPr>
        <p:spPr>
          <a:xfrm>
            <a:off x="5759125" y="3838034"/>
            <a:ext cx="2691000" cy="466800"/>
          </a:xfrm>
          <a:prstGeom prst="rect">
            <a:avLst/>
          </a:prstGeom>
        </p:spPr>
        <p:txBody>
          <a:bodyPr spcFirstLastPara="1" wrap="square" lIns="0" tIns="0" rIns="0" bIns="0" anchor="t" anchorCtr="0">
            <a:noAutofit/>
          </a:bodyPr>
          <a:lstStyle>
            <a:lvl1pPr marL="457200" lvl="0" indent="-292100">
              <a:lnSpc>
                <a:spcPct val="100000"/>
              </a:lnSpc>
              <a:spcBef>
                <a:spcPts val="0"/>
              </a:spcBef>
              <a:spcAft>
                <a:spcPts val="0"/>
              </a:spcAft>
              <a:buSzPts val="1000"/>
              <a:buFont typeface="Inter Light"/>
              <a:buChar char="●"/>
              <a:defRPr sz="1000">
                <a:latin typeface="Inter Light"/>
                <a:ea typeface="Inter Light"/>
                <a:cs typeface="Inter Light"/>
                <a:sym typeface="Inter Light"/>
              </a:defRPr>
            </a:lvl1pPr>
            <a:lvl2pPr marL="914400" lvl="1" indent="-292100">
              <a:lnSpc>
                <a:spcPct val="100000"/>
              </a:lnSpc>
              <a:spcBef>
                <a:spcPts val="0"/>
              </a:spcBef>
              <a:spcAft>
                <a:spcPts val="0"/>
              </a:spcAft>
              <a:buSzPts val="1000"/>
              <a:buFont typeface="Inter Light"/>
              <a:buChar char="○"/>
              <a:defRPr sz="1000">
                <a:latin typeface="Inter Light"/>
                <a:ea typeface="Inter Light"/>
                <a:cs typeface="Inter Light"/>
                <a:sym typeface="Inter Light"/>
              </a:defRPr>
            </a:lvl2pPr>
            <a:lvl3pPr marL="1371600" lvl="2" indent="-292100">
              <a:lnSpc>
                <a:spcPct val="100000"/>
              </a:lnSpc>
              <a:spcBef>
                <a:spcPts val="0"/>
              </a:spcBef>
              <a:spcAft>
                <a:spcPts val="0"/>
              </a:spcAft>
              <a:buSzPts val="1000"/>
              <a:buFont typeface="Inter Light"/>
              <a:buChar char="■"/>
              <a:defRPr sz="1000">
                <a:latin typeface="Inter Light"/>
                <a:ea typeface="Inter Light"/>
                <a:cs typeface="Inter Light"/>
                <a:sym typeface="Inter Light"/>
              </a:defRPr>
            </a:lvl3pPr>
            <a:lvl4pPr marL="1828800" lvl="3" indent="-292100">
              <a:lnSpc>
                <a:spcPct val="100000"/>
              </a:lnSpc>
              <a:spcBef>
                <a:spcPts val="0"/>
              </a:spcBef>
              <a:spcAft>
                <a:spcPts val="0"/>
              </a:spcAft>
              <a:buSzPts val="1000"/>
              <a:buFont typeface="Inter Light"/>
              <a:buChar char="●"/>
              <a:defRPr sz="1000">
                <a:latin typeface="Inter Light"/>
                <a:ea typeface="Inter Light"/>
                <a:cs typeface="Inter Light"/>
                <a:sym typeface="Inter Light"/>
              </a:defRPr>
            </a:lvl4pPr>
            <a:lvl5pPr marL="2286000" lvl="4" indent="-292100">
              <a:lnSpc>
                <a:spcPct val="100000"/>
              </a:lnSpc>
              <a:spcBef>
                <a:spcPts val="0"/>
              </a:spcBef>
              <a:spcAft>
                <a:spcPts val="0"/>
              </a:spcAft>
              <a:buSzPts val="1000"/>
              <a:buFont typeface="Inter Light"/>
              <a:buChar char="○"/>
              <a:defRPr sz="1000">
                <a:latin typeface="Inter Light"/>
                <a:ea typeface="Inter Light"/>
                <a:cs typeface="Inter Light"/>
                <a:sym typeface="Inter Light"/>
              </a:defRPr>
            </a:lvl5pPr>
            <a:lvl6pPr marL="2743200" lvl="5" indent="-292100">
              <a:lnSpc>
                <a:spcPct val="100000"/>
              </a:lnSpc>
              <a:spcBef>
                <a:spcPts val="0"/>
              </a:spcBef>
              <a:spcAft>
                <a:spcPts val="0"/>
              </a:spcAft>
              <a:buSzPts val="1000"/>
              <a:buFont typeface="Inter Light"/>
              <a:buChar char="■"/>
              <a:defRPr sz="1000">
                <a:latin typeface="Inter Light"/>
                <a:ea typeface="Inter Light"/>
                <a:cs typeface="Inter Light"/>
                <a:sym typeface="Inter Light"/>
              </a:defRPr>
            </a:lvl6pPr>
            <a:lvl7pPr marL="3200400" lvl="6" indent="-292100">
              <a:lnSpc>
                <a:spcPct val="100000"/>
              </a:lnSpc>
              <a:spcBef>
                <a:spcPts val="0"/>
              </a:spcBef>
              <a:spcAft>
                <a:spcPts val="0"/>
              </a:spcAft>
              <a:buSzPts val="1000"/>
              <a:buFont typeface="Inter Light"/>
              <a:buChar char="●"/>
              <a:defRPr sz="1000">
                <a:latin typeface="Inter Light"/>
                <a:ea typeface="Inter Light"/>
                <a:cs typeface="Inter Light"/>
                <a:sym typeface="Inter Light"/>
              </a:defRPr>
            </a:lvl7pPr>
            <a:lvl8pPr marL="3657600" lvl="7" indent="-292100">
              <a:lnSpc>
                <a:spcPct val="100000"/>
              </a:lnSpc>
              <a:spcBef>
                <a:spcPts val="0"/>
              </a:spcBef>
              <a:spcAft>
                <a:spcPts val="0"/>
              </a:spcAft>
              <a:buSzPts val="1000"/>
              <a:buFont typeface="Inter Light"/>
              <a:buChar char="○"/>
              <a:defRPr sz="1000">
                <a:latin typeface="Inter Light"/>
                <a:ea typeface="Inter Light"/>
                <a:cs typeface="Inter Light"/>
                <a:sym typeface="Inter Light"/>
              </a:defRPr>
            </a:lvl8pPr>
            <a:lvl9pPr marL="4114800" lvl="8" indent="-292100">
              <a:lnSpc>
                <a:spcPct val="100000"/>
              </a:lnSpc>
              <a:spcBef>
                <a:spcPts val="0"/>
              </a:spcBef>
              <a:spcAft>
                <a:spcPts val="0"/>
              </a:spcAft>
              <a:buSzPts val="1000"/>
              <a:buFont typeface="Inter Light"/>
              <a:buChar char="■"/>
              <a:defRPr sz="1000">
                <a:latin typeface="Inter Light"/>
                <a:ea typeface="Inter Light"/>
                <a:cs typeface="Inter Light"/>
                <a:sym typeface="Inter Light"/>
              </a:defRPr>
            </a:lvl9pPr>
          </a:lstStyle>
          <a:p>
            <a:endParaRPr/>
          </a:p>
        </p:txBody>
      </p:sp>
      <p:sp>
        <p:nvSpPr>
          <p:cNvPr id="66" name="Google Shape;66;p14"/>
          <p:cNvSpPr txBox="1">
            <a:spLocks noGrp="1"/>
          </p:cNvSpPr>
          <p:nvPr>
            <p:ph type="body" idx="3"/>
          </p:nvPr>
        </p:nvSpPr>
        <p:spPr>
          <a:xfrm>
            <a:off x="5759125" y="2881253"/>
            <a:ext cx="2691000" cy="466800"/>
          </a:xfrm>
          <a:prstGeom prst="rect">
            <a:avLst/>
          </a:prstGeom>
        </p:spPr>
        <p:txBody>
          <a:bodyPr spcFirstLastPara="1" wrap="square" lIns="0" tIns="0" rIns="0" bIns="0" anchor="t" anchorCtr="0">
            <a:normAutofit/>
          </a:bodyPr>
          <a:lstStyle>
            <a:lvl1pPr marL="457200" lvl="0" indent="-2921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1pPr>
            <a:lvl2pPr marL="914400" lvl="1"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2pPr>
            <a:lvl3pPr marL="1371600" lvl="2"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3pPr>
            <a:lvl4pPr marL="1828800" lvl="3"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4pPr>
            <a:lvl5pPr marL="2286000" lvl="4"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5pPr>
            <a:lvl6pPr marL="2743200" lvl="5"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6pPr>
            <a:lvl7pPr marL="3200400" lvl="6"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7pPr>
            <a:lvl8pPr marL="3657600" lvl="7"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8pPr>
            <a:lvl9pPr marL="4114800" lvl="8" indent="-292100">
              <a:spcBef>
                <a:spcPts val="800"/>
              </a:spcBef>
              <a:spcAft>
                <a:spcPts val="800"/>
              </a:spcAft>
              <a:buClr>
                <a:schemeClr val="dk1"/>
              </a:buClr>
              <a:buSzPts val="1000"/>
              <a:buFont typeface="Inter Light"/>
              <a:buChar char="■"/>
              <a:defRPr sz="1000">
                <a:solidFill>
                  <a:schemeClr val="dk1"/>
                </a:solidFill>
                <a:latin typeface="Inter Light"/>
                <a:ea typeface="Inter Light"/>
                <a:cs typeface="Inter Light"/>
                <a:sym typeface="Inter Light"/>
              </a:defRPr>
            </a:lvl9pPr>
          </a:lstStyle>
          <a:p>
            <a:endParaRPr/>
          </a:p>
        </p:txBody>
      </p:sp>
      <p:sp>
        <p:nvSpPr>
          <p:cNvPr id="67" name="Google Shape;67;p14"/>
          <p:cNvSpPr txBox="1">
            <a:spLocks noGrp="1"/>
          </p:cNvSpPr>
          <p:nvPr>
            <p:ph type="body" idx="4"/>
          </p:nvPr>
        </p:nvSpPr>
        <p:spPr>
          <a:xfrm>
            <a:off x="5759125" y="1924478"/>
            <a:ext cx="2691000" cy="466800"/>
          </a:xfrm>
          <a:prstGeom prst="rect">
            <a:avLst/>
          </a:prstGeom>
        </p:spPr>
        <p:txBody>
          <a:bodyPr spcFirstLastPara="1" wrap="square" lIns="0" tIns="0" rIns="0" bIns="0" anchor="t" anchorCtr="0">
            <a:normAutofit/>
          </a:bodyPr>
          <a:lstStyle>
            <a:lvl1pPr marL="457200" lvl="0" indent="-2921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1pPr>
            <a:lvl2pPr marL="914400" lvl="1"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2pPr>
            <a:lvl3pPr marL="1371600" lvl="2"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3pPr>
            <a:lvl4pPr marL="1828800" lvl="3"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4pPr>
            <a:lvl5pPr marL="2286000" lvl="4"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5pPr>
            <a:lvl6pPr marL="2743200" lvl="5"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6pPr>
            <a:lvl7pPr marL="3200400" lvl="6"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7pPr>
            <a:lvl8pPr marL="3657600" lvl="7"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8pPr>
            <a:lvl9pPr marL="4114800" lvl="8" indent="-292100">
              <a:spcBef>
                <a:spcPts val="800"/>
              </a:spcBef>
              <a:spcAft>
                <a:spcPts val="800"/>
              </a:spcAft>
              <a:buClr>
                <a:schemeClr val="dk1"/>
              </a:buClr>
              <a:buSzPts val="1000"/>
              <a:buFont typeface="Inter Light"/>
              <a:buChar char="■"/>
              <a:defRPr sz="1000">
                <a:solidFill>
                  <a:schemeClr val="dk1"/>
                </a:solidFill>
                <a:latin typeface="Inter Light"/>
                <a:ea typeface="Inter Light"/>
                <a:cs typeface="Inter Light"/>
                <a:sym typeface="Inter Light"/>
              </a:defRPr>
            </a:lvl9pPr>
          </a:lstStyle>
          <a:p>
            <a:endParaRPr/>
          </a:p>
        </p:txBody>
      </p:sp>
      <p:sp>
        <p:nvSpPr>
          <p:cNvPr id="68" name="Google Shape;68;p14"/>
          <p:cNvSpPr txBox="1">
            <a:spLocks noGrp="1"/>
          </p:cNvSpPr>
          <p:nvPr>
            <p:ph type="body" idx="5"/>
          </p:nvPr>
        </p:nvSpPr>
        <p:spPr>
          <a:xfrm>
            <a:off x="5759125" y="967703"/>
            <a:ext cx="2691000" cy="466800"/>
          </a:xfrm>
          <a:prstGeom prst="rect">
            <a:avLst/>
          </a:prstGeom>
        </p:spPr>
        <p:txBody>
          <a:bodyPr spcFirstLastPara="1" wrap="square" lIns="0" tIns="0" rIns="0" bIns="0" anchor="t" anchorCtr="0">
            <a:normAutofit/>
          </a:bodyPr>
          <a:lstStyle>
            <a:lvl1pPr marL="457200" lvl="0" indent="-2921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1pPr>
            <a:lvl2pPr marL="914400" lvl="1"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2pPr>
            <a:lvl3pPr marL="1371600" lvl="2"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3pPr>
            <a:lvl4pPr marL="1828800" lvl="3"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4pPr>
            <a:lvl5pPr marL="2286000" lvl="4"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5pPr>
            <a:lvl6pPr marL="2743200" lvl="5"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6pPr>
            <a:lvl7pPr marL="3200400" lvl="6"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7pPr>
            <a:lvl8pPr marL="3657600" lvl="7"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8pPr>
            <a:lvl9pPr marL="4114800" lvl="8" indent="-292100">
              <a:spcBef>
                <a:spcPts val="800"/>
              </a:spcBef>
              <a:spcAft>
                <a:spcPts val="800"/>
              </a:spcAft>
              <a:buClr>
                <a:schemeClr val="dk1"/>
              </a:buClr>
              <a:buSzPts val="1000"/>
              <a:buFont typeface="Inter Light"/>
              <a:buChar char="■"/>
              <a:defRPr sz="1000">
                <a:solidFill>
                  <a:schemeClr val="dk1"/>
                </a:solidFill>
                <a:latin typeface="Inter Light"/>
                <a:ea typeface="Inter Light"/>
                <a:cs typeface="Inter Light"/>
                <a:sym typeface="Inter Light"/>
              </a:defRPr>
            </a:lvl9pPr>
          </a:lstStyle>
          <a:p>
            <a:endParaRPr/>
          </a:p>
        </p:txBody>
      </p:sp>
      <p:sp>
        <p:nvSpPr>
          <p:cNvPr id="69" name="Google Shape;69;p14"/>
          <p:cNvSpPr txBox="1">
            <a:spLocks noGrp="1"/>
          </p:cNvSpPr>
          <p:nvPr>
            <p:ph type="subTitle" idx="6"/>
          </p:nvPr>
        </p:nvSpPr>
        <p:spPr>
          <a:xfrm>
            <a:off x="3562875" y="967700"/>
            <a:ext cx="1428600" cy="414000"/>
          </a:xfrm>
          <a:prstGeom prst="rect">
            <a:avLst/>
          </a:prstGeom>
        </p:spPr>
        <p:txBody>
          <a:bodyPr spcFirstLastPara="1" wrap="square" lIns="0" tIns="0" rIns="0" bIns="0" anchor="t" anchorCtr="0">
            <a:normAutofit/>
          </a:bodyPr>
          <a:lstStyle>
            <a:lvl1pPr lvl="0">
              <a:spcBef>
                <a:spcPts val="0"/>
              </a:spcBef>
              <a:spcAft>
                <a:spcPts val="0"/>
              </a:spcAft>
              <a:buSzPts val="1200"/>
              <a:buFont typeface="Inter Medium"/>
              <a:buNone/>
              <a:defRPr sz="1200">
                <a:latin typeface="Inter Medium"/>
                <a:ea typeface="Inter Medium"/>
                <a:cs typeface="Inter Medium"/>
                <a:sym typeface="Inter Medium"/>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a:endParaRPr/>
          </a:p>
        </p:txBody>
      </p:sp>
      <p:sp>
        <p:nvSpPr>
          <p:cNvPr id="70" name="Google Shape;70;p14"/>
          <p:cNvSpPr txBox="1">
            <a:spLocks noGrp="1"/>
          </p:cNvSpPr>
          <p:nvPr>
            <p:ph type="subTitle" idx="7"/>
          </p:nvPr>
        </p:nvSpPr>
        <p:spPr>
          <a:xfrm>
            <a:off x="3562875" y="1924475"/>
            <a:ext cx="1428600" cy="414000"/>
          </a:xfrm>
          <a:prstGeom prst="rect">
            <a:avLst/>
          </a:prstGeom>
        </p:spPr>
        <p:txBody>
          <a:bodyPr spcFirstLastPara="1" wrap="square" lIns="0" tIns="0" rIns="0" bIns="0" anchor="t" anchorCtr="0">
            <a:normAutofit/>
          </a:bodyPr>
          <a:lstStyle>
            <a:lvl1pPr lvl="0">
              <a:spcBef>
                <a:spcPts val="0"/>
              </a:spcBef>
              <a:spcAft>
                <a:spcPts val="0"/>
              </a:spcAft>
              <a:buSzPts val="1200"/>
              <a:buFont typeface="Inter Medium"/>
              <a:buNone/>
              <a:defRPr sz="1200">
                <a:latin typeface="Inter Medium"/>
                <a:ea typeface="Inter Medium"/>
                <a:cs typeface="Inter Medium"/>
                <a:sym typeface="Inter Medium"/>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a:endParaRPr/>
          </a:p>
        </p:txBody>
      </p:sp>
      <p:sp>
        <p:nvSpPr>
          <p:cNvPr id="71" name="Google Shape;71;p14"/>
          <p:cNvSpPr txBox="1">
            <a:spLocks noGrp="1"/>
          </p:cNvSpPr>
          <p:nvPr>
            <p:ph type="subTitle" idx="8"/>
          </p:nvPr>
        </p:nvSpPr>
        <p:spPr>
          <a:xfrm>
            <a:off x="3562875" y="2881250"/>
            <a:ext cx="1428600" cy="414000"/>
          </a:xfrm>
          <a:prstGeom prst="rect">
            <a:avLst/>
          </a:prstGeom>
        </p:spPr>
        <p:txBody>
          <a:bodyPr spcFirstLastPara="1" wrap="square" lIns="0" tIns="0" rIns="0" bIns="0" anchor="t" anchorCtr="0">
            <a:normAutofit/>
          </a:bodyPr>
          <a:lstStyle>
            <a:lvl1pPr lvl="0">
              <a:spcBef>
                <a:spcPts val="0"/>
              </a:spcBef>
              <a:spcAft>
                <a:spcPts val="0"/>
              </a:spcAft>
              <a:buSzPts val="1200"/>
              <a:buFont typeface="Inter Medium"/>
              <a:buNone/>
              <a:defRPr sz="1200">
                <a:latin typeface="Inter Medium"/>
                <a:ea typeface="Inter Medium"/>
                <a:cs typeface="Inter Medium"/>
                <a:sym typeface="Inter Medium"/>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a:endParaRPr/>
          </a:p>
        </p:txBody>
      </p:sp>
      <p:sp>
        <p:nvSpPr>
          <p:cNvPr id="72" name="Google Shape;72;p14"/>
          <p:cNvSpPr txBox="1">
            <a:spLocks noGrp="1"/>
          </p:cNvSpPr>
          <p:nvPr>
            <p:ph type="subTitle" idx="9"/>
          </p:nvPr>
        </p:nvSpPr>
        <p:spPr>
          <a:xfrm>
            <a:off x="3562875" y="3838025"/>
            <a:ext cx="1428600" cy="414000"/>
          </a:xfrm>
          <a:prstGeom prst="rect">
            <a:avLst/>
          </a:prstGeom>
        </p:spPr>
        <p:txBody>
          <a:bodyPr spcFirstLastPara="1" wrap="square" lIns="0" tIns="0" rIns="0" bIns="0" anchor="t" anchorCtr="0">
            <a:normAutofit/>
          </a:bodyPr>
          <a:lstStyle>
            <a:lvl1pPr lvl="0">
              <a:spcBef>
                <a:spcPts val="0"/>
              </a:spcBef>
              <a:spcAft>
                <a:spcPts val="0"/>
              </a:spcAft>
              <a:buSzPts val="1200"/>
              <a:buFont typeface="Inter Medium"/>
              <a:buNone/>
              <a:defRPr sz="1200">
                <a:latin typeface="Inter Medium"/>
                <a:ea typeface="Inter Medium"/>
                <a:cs typeface="Inter Medium"/>
                <a:sym typeface="Inter Medium"/>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eam 1">
  <p:cSld name="CUSTOM_1_1_1">
    <p:bg>
      <p:bgPr>
        <a:gradFill>
          <a:gsLst>
            <a:gs pos="0">
              <a:schemeClr val="accent1"/>
            </a:gs>
            <a:gs pos="72000">
              <a:schemeClr val="lt1"/>
            </a:gs>
            <a:gs pos="100000">
              <a:schemeClr val="dk2"/>
            </a:gs>
          </a:gsLst>
          <a:path path="circle">
            <a:fillToRect l="100000" t="100000"/>
          </a:path>
          <a:tileRect r="-100000" b="-100000"/>
        </a:gradFill>
        <a:effectLst/>
      </p:bgPr>
    </p:bg>
    <p:spTree>
      <p:nvGrpSpPr>
        <p:cNvPr id="1" name="Shape 73"/>
        <p:cNvGrpSpPr/>
        <p:nvPr/>
      </p:nvGrpSpPr>
      <p:grpSpPr>
        <a:xfrm>
          <a:off x="0" y="0"/>
          <a:ext cx="0" cy="0"/>
          <a:chOff x="0" y="0"/>
          <a:chExt cx="0" cy="0"/>
        </a:xfrm>
      </p:grpSpPr>
      <p:sp>
        <p:nvSpPr>
          <p:cNvPr id="74" name="Google Shape;74;p15"/>
          <p:cNvSpPr>
            <a:spLocks noGrp="1"/>
          </p:cNvSpPr>
          <p:nvPr>
            <p:ph type="pic" idx="2"/>
          </p:nvPr>
        </p:nvSpPr>
        <p:spPr>
          <a:xfrm>
            <a:off x="294150" y="1381775"/>
            <a:ext cx="1258200" cy="1797900"/>
          </a:xfrm>
          <a:prstGeom prst="rect">
            <a:avLst/>
          </a:prstGeom>
          <a:noFill/>
          <a:ln>
            <a:noFill/>
          </a:ln>
        </p:spPr>
        <p:txBody>
          <a:bodyPr/>
          <a:lstStyle/>
          <a:p>
            <a:endParaRPr lang="en-US"/>
          </a:p>
        </p:txBody>
      </p:sp>
      <p:sp>
        <p:nvSpPr>
          <p:cNvPr id="75" name="Google Shape;75;p15"/>
          <p:cNvSpPr>
            <a:spLocks noGrp="1"/>
          </p:cNvSpPr>
          <p:nvPr>
            <p:ph type="pic" idx="3"/>
          </p:nvPr>
        </p:nvSpPr>
        <p:spPr>
          <a:xfrm>
            <a:off x="3650100" y="1381775"/>
            <a:ext cx="1258200" cy="1381800"/>
          </a:xfrm>
          <a:prstGeom prst="rect">
            <a:avLst/>
          </a:prstGeom>
          <a:noFill/>
          <a:ln>
            <a:noFill/>
          </a:ln>
        </p:spPr>
        <p:txBody>
          <a:bodyPr/>
          <a:lstStyle/>
          <a:p>
            <a:endParaRPr lang="en-US"/>
          </a:p>
        </p:txBody>
      </p:sp>
      <p:sp>
        <p:nvSpPr>
          <p:cNvPr id="76" name="Google Shape;76;p15"/>
          <p:cNvSpPr>
            <a:spLocks noGrp="1"/>
          </p:cNvSpPr>
          <p:nvPr>
            <p:ph type="pic" idx="4"/>
          </p:nvPr>
        </p:nvSpPr>
        <p:spPr>
          <a:xfrm>
            <a:off x="1750675" y="2340900"/>
            <a:ext cx="1457400" cy="1252800"/>
          </a:xfrm>
          <a:prstGeom prst="rect">
            <a:avLst/>
          </a:prstGeom>
          <a:noFill/>
          <a:ln>
            <a:noFill/>
          </a:ln>
        </p:spPr>
        <p:txBody>
          <a:bodyPr/>
          <a:lstStyle/>
          <a:p>
            <a:endParaRPr lang="en-US"/>
          </a:p>
        </p:txBody>
      </p:sp>
      <p:sp>
        <p:nvSpPr>
          <p:cNvPr id="77" name="Google Shape;77;p15"/>
          <p:cNvSpPr>
            <a:spLocks noGrp="1"/>
          </p:cNvSpPr>
          <p:nvPr>
            <p:ph type="pic" idx="5"/>
          </p:nvPr>
        </p:nvSpPr>
        <p:spPr>
          <a:xfrm>
            <a:off x="5242450" y="2340900"/>
            <a:ext cx="1779900" cy="1252800"/>
          </a:xfrm>
          <a:prstGeom prst="rect">
            <a:avLst/>
          </a:prstGeom>
          <a:noFill/>
          <a:ln>
            <a:noFill/>
          </a:ln>
        </p:spPr>
        <p:txBody>
          <a:bodyPr/>
          <a:lstStyle/>
          <a:p>
            <a:endParaRPr lang="en-US"/>
          </a:p>
        </p:txBody>
      </p:sp>
      <p:sp>
        <p:nvSpPr>
          <p:cNvPr id="78" name="Google Shape;78;p15"/>
          <p:cNvSpPr>
            <a:spLocks noGrp="1"/>
          </p:cNvSpPr>
          <p:nvPr>
            <p:ph type="pic" idx="6"/>
          </p:nvPr>
        </p:nvSpPr>
        <p:spPr>
          <a:xfrm>
            <a:off x="7371800" y="1740600"/>
            <a:ext cx="1258200" cy="1868100"/>
          </a:xfrm>
          <a:prstGeom prst="rect">
            <a:avLst/>
          </a:prstGeom>
          <a:noFill/>
          <a:ln>
            <a:noFill/>
          </a:ln>
        </p:spPr>
        <p:txBody>
          <a:bodyPr/>
          <a:lstStyle/>
          <a:p>
            <a:endParaRPr lang="en-US"/>
          </a:p>
        </p:txBody>
      </p:sp>
      <p:sp>
        <p:nvSpPr>
          <p:cNvPr id="79" name="Google Shape;79;p15"/>
          <p:cNvSpPr txBox="1">
            <a:spLocks noGrp="1"/>
          </p:cNvSpPr>
          <p:nvPr>
            <p:ph type="sldNum" idx="12"/>
          </p:nvPr>
        </p:nvSpPr>
        <p:spPr>
          <a:xfrm>
            <a:off x="8314451" y="64031"/>
            <a:ext cx="548700" cy="292500"/>
          </a:xfrm>
          <a:prstGeom prst="rect">
            <a:avLst/>
          </a:prstGeom>
        </p:spPr>
        <p:txBody>
          <a:bodyPr spcFirstLastPara="1" wrap="square" lIns="0" tIns="91425" rIns="0" bIns="91425" anchor="t" anchorCtr="0">
            <a:spAutoFit/>
          </a:bodyPr>
          <a:lstStyle>
            <a:lvl1pPr lvl="0">
              <a:buNone/>
              <a:defRPr sz="700">
                <a:solidFill>
                  <a:schemeClr val="dk1"/>
                </a:solidFill>
                <a:latin typeface="Inter"/>
                <a:ea typeface="Inter"/>
                <a:cs typeface="Inter"/>
                <a:sym typeface="Inter"/>
              </a:defRPr>
            </a:lvl1pPr>
            <a:lvl2pPr lvl="1">
              <a:buNone/>
              <a:defRPr sz="700">
                <a:solidFill>
                  <a:schemeClr val="dk1"/>
                </a:solidFill>
                <a:latin typeface="Inter"/>
                <a:ea typeface="Inter"/>
                <a:cs typeface="Inter"/>
                <a:sym typeface="Inter"/>
              </a:defRPr>
            </a:lvl2pPr>
            <a:lvl3pPr lvl="2">
              <a:buNone/>
              <a:defRPr sz="700">
                <a:solidFill>
                  <a:schemeClr val="dk1"/>
                </a:solidFill>
                <a:latin typeface="Inter"/>
                <a:ea typeface="Inter"/>
                <a:cs typeface="Inter"/>
                <a:sym typeface="Inter"/>
              </a:defRPr>
            </a:lvl3pPr>
            <a:lvl4pPr lvl="3">
              <a:buNone/>
              <a:defRPr sz="700">
                <a:solidFill>
                  <a:schemeClr val="dk1"/>
                </a:solidFill>
                <a:latin typeface="Inter"/>
                <a:ea typeface="Inter"/>
                <a:cs typeface="Inter"/>
                <a:sym typeface="Inter"/>
              </a:defRPr>
            </a:lvl4pPr>
            <a:lvl5pPr lvl="4">
              <a:buNone/>
              <a:defRPr sz="700">
                <a:solidFill>
                  <a:schemeClr val="dk1"/>
                </a:solidFill>
                <a:latin typeface="Inter"/>
                <a:ea typeface="Inter"/>
                <a:cs typeface="Inter"/>
                <a:sym typeface="Inter"/>
              </a:defRPr>
            </a:lvl5pPr>
            <a:lvl6pPr lvl="5">
              <a:buNone/>
              <a:defRPr sz="700">
                <a:solidFill>
                  <a:schemeClr val="dk1"/>
                </a:solidFill>
                <a:latin typeface="Inter"/>
                <a:ea typeface="Inter"/>
                <a:cs typeface="Inter"/>
                <a:sym typeface="Inter"/>
              </a:defRPr>
            </a:lvl6pPr>
            <a:lvl7pPr lvl="6">
              <a:buNone/>
              <a:defRPr sz="700">
                <a:solidFill>
                  <a:schemeClr val="dk1"/>
                </a:solidFill>
                <a:latin typeface="Inter"/>
                <a:ea typeface="Inter"/>
                <a:cs typeface="Inter"/>
                <a:sym typeface="Inter"/>
              </a:defRPr>
            </a:lvl7pPr>
            <a:lvl8pPr lvl="7">
              <a:buNone/>
              <a:defRPr sz="700">
                <a:solidFill>
                  <a:schemeClr val="dk1"/>
                </a:solidFill>
                <a:latin typeface="Inter"/>
                <a:ea typeface="Inter"/>
                <a:cs typeface="Inter"/>
                <a:sym typeface="Inter"/>
              </a:defRPr>
            </a:lvl8pPr>
            <a:lvl9pPr lvl="8">
              <a:buNone/>
              <a:defRPr sz="700">
                <a:solidFill>
                  <a:schemeClr val="dk1"/>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80" name="Google Shape;80;p15"/>
          <p:cNvSpPr txBox="1">
            <a:spLocks noGrp="1"/>
          </p:cNvSpPr>
          <p:nvPr>
            <p:ph type="title"/>
          </p:nvPr>
        </p:nvSpPr>
        <p:spPr>
          <a:xfrm>
            <a:off x="284400" y="257451"/>
            <a:ext cx="8578800" cy="910200"/>
          </a:xfrm>
          <a:prstGeom prst="rect">
            <a:avLst/>
          </a:prstGeom>
        </p:spPr>
        <p:txBody>
          <a:bodyPr spcFirstLastPara="1" wrap="square" lIns="0" tIns="91425" rIns="0" bIns="91425" anchor="b" anchorCtr="0">
            <a:noAutofit/>
          </a:bodyPr>
          <a:lstStyle>
            <a:lvl1pPr lvl="0">
              <a:spcBef>
                <a:spcPts val="0"/>
              </a:spcBef>
              <a:spcAft>
                <a:spcPts val="0"/>
              </a:spcAft>
              <a:buNone/>
              <a:defRPr sz="4000"/>
            </a:lvl1pPr>
            <a:lvl2pPr lvl="1">
              <a:spcBef>
                <a:spcPts val="0"/>
              </a:spcBef>
              <a:spcAft>
                <a:spcPts val="0"/>
              </a:spcAft>
              <a:buNone/>
              <a:defRPr sz="4000"/>
            </a:lvl2pPr>
            <a:lvl3pPr lvl="2">
              <a:spcBef>
                <a:spcPts val="0"/>
              </a:spcBef>
              <a:spcAft>
                <a:spcPts val="0"/>
              </a:spcAft>
              <a:buNone/>
              <a:defRPr sz="4000"/>
            </a:lvl3pPr>
            <a:lvl4pPr lvl="3">
              <a:spcBef>
                <a:spcPts val="0"/>
              </a:spcBef>
              <a:spcAft>
                <a:spcPts val="0"/>
              </a:spcAft>
              <a:buNone/>
              <a:defRPr sz="4000"/>
            </a:lvl4pPr>
            <a:lvl5pPr lvl="4">
              <a:spcBef>
                <a:spcPts val="0"/>
              </a:spcBef>
              <a:spcAft>
                <a:spcPts val="0"/>
              </a:spcAft>
              <a:buNone/>
              <a:defRPr sz="4000"/>
            </a:lvl5pPr>
            <a:lvl6pPr lvl="5">
              <a:spcBef>
                <a:spcPts val="0"/>
              </a:spcBef>
              <a:spcAft>
                <a:spcPts val="0"/>
              </a:spcAft>
              <a:buNone/>
              <a:defRPr sz="4000"/>
            </a:lvl6pPr>
            <a:lvl7pPr lvl="6">
              <a:spcBef>
                <a:spcPts val="0"/>
              </a:spcBef>
              <a:spcAft>
                <a:spcPts val="0"/>
              </a:spcAft>
              <a:buNone/>
              <a:defRPr sz="4000"/>
            </a:lvl7pPr>
            <a:lvl8pPr lvl="7">
              <a:spcBef>
                <a:spcPts val="0"/>
              </a:spcBef>
              <a:spcAft>
                <a:spcPts val="0"/>
              </a:spcAft>
              <a:buNone/>
              <a:defRPr sz="4000"/>
            </a:lvl8pPr>
            <a:lvl9pPr lvl="8">
              <a:spcBef>
                <a:spcPts val="0"/>
              </a:spcBef>
              <a:spcAft>
                <a:spcPts val="0"/>
              </a:spcAft>
              <a:buNone/>
              <a:defRPr sz="4000"/>
            </a:lvl9pPr>
          </a:lstStyle>
          <a:p>
            <a:endParaRPr/>
          </a:p>
        </p:txBody>
      </p:sp>
      <p:sp>
        <p:nvSpPr>
          <p:cNvPr id="81" name="Google Shape;81;p15"/>
          <p:cNvSpPr txBox="1">
            <a:spLocks noGrp="1"/>
          </p:cNvSpPr>
          <p:nvPr>
            <p:ph type="subTitle" idx="1"/>
          </p:nvPr>
        </p:nvSpPr>
        <p:spPr>
          <a:xfrm>
            <a:off x="294150" y="3363724"/>
            <a:ext cx="1727100" cy="176400"/>
          </a:xfrm>
          <a:prstGeom prst="rect">
            <a:avLst/>
          </a:prstGeom>
        </p:spPr>
        <p:txBody>
          <a:bodyPr spcFirstLastPara="1" wrap="square" lIns="0" tIns="0" rIns="0" bIns="0" anchor="t" anchorCtr="0">
            <a:normAutofit/>
          </a:bodyPr>
          <a:lstStyle>
            <a:lvl1pPr lvl="0">
              <a:spcBef>
                <a:spcPts val="0"/>
              </a:spcBef>
              <a:spcAft>
                <a:spcPts val="0"/>
              </a:spcAft>
              <a:buSzPts val="1200"/>
              <a:buFont typeface="Inter Black"/>
              <a:buNone/>
              <a:defRPr sz="1200">
                <a:latin typeface="Inter Black"/>
                <a:ea typeface="Inter Black"/>
                <a:cs typeface="Inter Black"/>
                <a:sym typeface="Inter Black"/>
              </a:defRPr>
            </a:lvl1pPr>
            <a:lvl2pPr lvl="1">
              <a:spcBef>
                <a:spcPts val="0"/>
              </a:spcBef>
              <a:spcAft>
                <a:spcPts val="0"/>
              </a:spcAft>
              <a:buSzPts val="1200"/>
              <a:buFont typeface="Inter Black"/>
              <a:buNone/>
              <a:defRPr sz="1200">
                <a:latin typeface="Inter Black"/>
                <a:ea typeface="Inter Black"/>
                <a:cs typeface="Inter Black"/>
                <a:sym typeface="Inter Black"/>
              </a:defRPr>
            </a:lvl2pPr>
            <a:lvl3pPr lvl="2">
              <a:spcBef>
                <a:spcPts val="0"/>
              </a:spcBef>
              <a:spcAft>
                <a:spcPts val="0"/>
              </a:spcAft>
              <a:buSzPts val="1200"/>
              <a:buFont typeface="Inter Black"/>
              <a:buNone/>
              <a:defRPr sz="1200">
                <a:latin typeface="Inter Black"/>
                <a:ea typeface="Inter Black"/>
                <a:cs typeface="Inter Black"/>
                <a:sym typeface="Inter Black"/>
              </a:defRPr>
            </a:lvl3pPr>
            <a:lvl4pPr lvl="3">
              <a:spcBef>
                <a:spcPts val="0"/>
              </a:spcBef>
              <a:spcAft>
                <a:spcPts val="0"/>
              </a:spcAft>
              <a:buSzPts val="1200"/>
              <a:buFont typeface="Inter Black"/>
              <a:buNone/>
              <a:defRPr sz="1200">
                <a:latin typeface="Inter Black"/>
                <a:ea typeface="Inter Black"/>
                <a:cs typeface="Inter Black"/>
                <a:sym typeface="Inter Black"/>
              </a:defRPr>
            </a:lvl4pPr>
            <a:lvl5pPr lvl="4">
              <a:spcBef>
                <a:spcPts val="0"/>
              </a:spcBef>
              <a:spcAft>
                <a:spcPts val="0"/>
              </a:spcAft>
              <a:buSzPts val="1200"/>
              <a:buFont typeface="Inter Black"/>
              <a:buNone/>
              <a:defRPr sz="1200">
                <a:latin typeface="Inter Black"/>
                <a:ea typeface="Inter Black"/>
                <a:cs typeface="Inter Black"/>
                <a:sym typeface="Inter Black"/>
              </a:defRPr>
            </a:lvl5pPr>
            <a:lvl6pPr lvl="5">
              <a:spcBef>
                <a:spcPts val="0"/>
              </a:spcBef>
              <a:spcAft>
                <a:spcPts val="0"/>
              </a:spcAft>
              <a:buSzPts val="1200"/>
              <a:buFont typeface="Inter Black"/>
              <a:buNone/>
              <a:defRPr sz="1200">
                <a:latin typeface="Inter Black"/>
                <a:ea typeface="Inter Black"/>
                <a:cs typeface="Inter Black"/>
                <a:sym typeface="Inter Black"/>
              </a:defRPr>
            </a:lvl6pPr>
            <a:lvl7pPr lvl="6">
              <a:spcBef>
                <a:spcPts val="0"/>
              </a:spcBef>
              <a:spcAft>
                <a:spcPts val="0"/>
              </a:spcAft>
              <a:buSzPts val="1200"/>
              <a:buFont typeface="Inter Black"/>
              <a:buNone/>
              <a:defRPr sz="1200">
                <a:latin typeface="Inter Black"/>
                <a:ea typeface="Inter Black"/>
                <a:cs typeface="Inter Black"/>
                <a:sym typeface="Inter Black"/>
              </a:defRPr>
            </a:lvl7pPr>
            <a:lvl8pPr lvl="7">
              <a:spcBef>
                <a:spcPts val="0"/>
              </a:spcBef>
              <a:spcAft>
                <a:spcPts val="0"/>
              </a:spcAft>
              <a:buSzPts val="1200"/>
              <a:buFont typeface="Inter Black"/>
              <a:buNone/>
              <a:defRPr sz="1200">
                <a:latin typeface="Inter Black"/>
                <a:ea typeface="Inter Black"/>
                <a:cs typeface="Inter Black"/>
                <a:sym typeface="Inter Black"/>
              </a:defRPr>
            </a:lvl8pPr>
            <a:lvl9pPr lvl="8">
              <a:spcBef>
                <a:spcPts val="0"/>
              </a:spcBef>
              <a:spcAft>
                <a:spcPts val="0"/>
              </a:spcAft>
              <a:buSzPts val="1200"/>
              <a:buFont typeface="Inter Black"/>
              <a:buNone/>
              <a:defRPr sz="1200">
                <a:latin typeface="Inter Black"/>
                <a:ea typeface="Inter Black"/>
                <a:cs typeface="Inter Black"/>
                <a:sym typeface="Inter Black"/>
              </a:defRPr>
            </a:lvl9pPr>
          </a:lstStyle>
          <a:p>
            <a:endParaRPr/>
          </a:p>
        </p:txBody>
      </p:sp>
      <p:sp>
        <p:nvSpPr>
          <p:cNvPr id="82" name="Google Shape;82;p15"/>
          <p:cNvSpPr txBox="1">
            <a:spLocks noGrp="1"/>
          </p:cNvSpPr>
          <p:nvPr>
            <p:ph type="subTitle" idx="7"/>
          </p:nvPr>
        </p:nvSpPr>
        <p:spPr>
          <a:xfrm>
            <a:off x="277450" y="3579300"/>
            <a:ext cx="1258200" cy="781500"/>
          </a:xfrm>
          <a:prstGeom prst="rect">
            <a:avLst/>
          </a:prstGeom>
        </p:spPr>
        <p:txBody>
          <a:bodyPr spcFirstLastPara="1" wrap="square" lIns="0" tIns="0" rIns="0" bIns="0" anchor="t" anchorCtr="0">
            <a:normAutofit/>
          </a:bodyPr>
          <a:lstStyle>
            <a:lvl1pPr lvl="0">
              <a:spcBef>
                <a:spcPts val="0"/>
              </a:spcBef>
              <a:spcAft>
                <a:spcPts val="0"/>
              </a:spcAft>
              <a:buSzPts val="900"/>
              <a:buNone/>
              <a:defRPr sz="9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a:endParaRPr/>
          </a:p>
        </p:txBody>
      </p:sp>
      <p:sp>
        <p:nvSpPr>
          <p:cNvPr id="83" name="Google Shape;83;p15"/>
          <p:cNvSpPr txBox="1">
            <a:spLocks noGrp="1"/>
          </p:cNvSpPr>
          <p:nvPr>
            <p:ph type="subTitle" idx="8"/>
          </p:nvPr>
        </p:nvSpPr>
        <p:spPr>
          <a:xfrm>
            <a:off x="1764575" y="3798149"/>
            <a:ext cx="1727100" cy="176400"/>
          </a:xfrm>
          <a:prstGeom prst="rect">
            <a:avLst/>
          </a:prstGeom>
        </p:spPr>
        <p:txBody>
          <a:bodyPr spcFirstLastPara="1" wrap="square" lIns="0" tIns="0" rIns="0" bIns="0" anchor="t" anchorCtr="0">
            <a:normAutofit/>
          </a:bodyPr>
          <a:lstStyle>
            <a:lvl1pPr lvl="0">
              <a:spcBef>
                <a:spcPts val="0"/>
              </a:spcBef>
              <a:spcAft>
                <a:spcPts val="0"/>
              </a:spcAft>
              <a:buSzPts val="1200"/>
              <a:buFont typeface="Inter Black"/>
              <a:buNone/>
              <a:defRPr sz="1200">
                <a:latin typeface="Inter Black"/>
                <a:ea typeface="Inter Black"/>
                <a:cs typeface="Inter Black"/>
                <a:sym typeface="Inter Black"/>
              </a:defRPr>
            </a:lvl1pPr>
            <a:lvl2pPr lvl="1">
              <a:spcBef>
                <a:spcPts val="0"/>
              </a:spcBef>
              <a:spcAft>
                <a:spcPts val="0"/>
              </a:spcAft>
              <a:buSzPts val="1200"/>
              <a:buFont typeface="Inter Black"/>
              <a:buNone/>
              <a:defRPr sz="1200">
                <a:latin typeface="Inter Black"/>
                <a:ea typeface="Inter Black"/>
                <a:cs typeface="Inter Black"/>
                <a:sym typeface="Inter Black"/>
              </a:defRPr>
            </a:lvl2pPr>
            <a:lvl3pPr lvl="2">
              <a:spcBef>
                <a:spcPts val="0"/>
              </a:spcBef>
              <a:spcAft>
                <a:spcPts val="0"/>
              </a:spcAft>
              <a:buSzPts val="1200"/>
              <a:buFont typeface="Inter Black"/>
              <a:buNone/>
              <a:defRPr sz="1200">
                <a:latin typeface="Inter Black"/>
                <a:ea typeface="Inter Black"/>
                <a:cs typeface="Inter Black"/>
                <a:sym typeface="Inter Black"/>
              </a:defRPr>
            </a:lvl3pPr>
            <a:lvl4pPr lvl="3">
              <a:spcBef>
                <a:spcPts val="0"/>
              </a:spcBef>
              <a:spcAft>
                <a:spcPts val="0"/>
              </a:spcAft>
              <a:buSzPts val="1200"/>
              <a:buFont typeface="Inter Black"/>
              <a:buNone/>
              <a:defRPr sz="1200">
                <a:latin typeface="Inter Black"/>
                <a:ea typeface="Inter Black"/>
                <a:cs typeface="Inter Black"/>
                <a:sym typeface="Inter Black"/>
              </a:defRPr>
            </a:lvl4pPr>
            <a:lvl5pPr lvl="4">
              <a:spcBef>
                <a:spcPts val="0"/>
              </a:spcBef>
              <a:spcAft>
                <a:spcPts val="0"/>
              </a:spcAft>
              <a:buSzPts val="1200"/>
              <a:buFont typeface="Inter Black"/>
              <a:buNone/>
              <a:defRPr sz="1200">
                <a:latin typeface="Inter Black"/>
                <a:ea typeface="Inter Black"/>
                <a:cs typeface="Inter Black"/>
                <a:sym typeface="Inter Black"/>
              </a:defRPr>
            </a:lvl5pPr>
            <a:lvl6pPr lvl="5">
              <a:spcBef>
                <a:spcPts val="0"/>
              </a:spcBef>
              <a:spcAft>
                <a:spcPts val="0"/>
              </a:spcAft>
              <a:buSzPts val="1200"/>
              <a:buFont typeface="Inter Black"/>
              <a:buNone/>
              <a:defRPr sz="1200">
                <a:latin typeface="Inter Black"/>
                <a:ea typeface="Inter Black"/>
                <a:cs typeface="Inter Black"/>
                <a:sym typeface="Inter Black"/>
              </a:defRPr>
            </a:lvl6pPr>
            <a:lvl7pPr lvl="6">
              <a:spcBef>
                <a:spcPts val="0"/>
              </a:spcBef>
              <a:spcAft>
                <a:spcPts val="0"/>
              </a:spcAft>
              <a:buSzPts val="1200"/>
              <a:buFont typeface="Inter Black"/>
              <a:buNone/>
              <a:defRPr sz="1200">
                <a:latin typeface="Inter Black"/>
                <a:ea typeface="Inter Black"/>
                <a:cs typeface="Inter Black"/>
                <a:sym typeface="Inter Black"/>
              </a:defRPr>
            </a:lvl7pPr>
            <a:lvl8pPr lvl="7">
              <a:spcBef>
                <a:spcPts val="0"/>
              </a:spcBef>
              <a:spcAft>
                <a:spcPts val="0"/>
              </a:spcAft>
              <a:buSzPts val="1200"/>
              <a:buFont typeface="Inter Black"/>
              <a:buNone/>
              <a:defRPr sz="1200">
                <a:latin typeface="Inter Black"/>
                <a:ea typeface="Inter Black"/>
                <a:cs typeface="Inter Black"/>
                <a:sym typeface="Inter Black"/>
              </a:defRPr>
            </a:lvl8pPr>
            <a:lvl9pPr lvl="8">
              <a:spcBef>
                <a:spcPts val="0"/>
              </a:spcBef>
              <a:spcAft>
                <a:spcPts val="0"/>
              </a:spcAft>
              <a:buSzPts val="1200"/>
              <a:buFont typeface="Inter Black"/>
              <a:buNone/>
              <a:defRPr sz="1200">
                <a:latin typeface="Inter Black"/>
                <a:ea typeface="Inter Black"/>
                <a:cs typeface="Inter Black"/>
                <a:sym typeface="Inter Black"/>
              </a:defRPr>
            </a:lvl9pPr>
          </a:lstStyle>
          <a:p>
            <a:endParaRPr/>
          </a:p>
        </p:txBody>
      </p:sp>
      <p:sp>
        <p:nvSpPr>
          <p:cNvPr id="84" name="Google Shape;84;p15"/>
          <p:cNvSpPr txBox="1">
            <a:spLocks noGrp="1"/>
          </p:cNvSpPr>
          <p:nvPr>
            <p:ph type="subTitle" idx="9"/>
          </p:nvPr>
        </p:nvSpPr>
        <p:spPr>
          <a:xfrm>
            <a:off x="1747875" y="4013725"/>
            <a:ext cx="1258200" cy="781500"/>
          </a:xfrm>
          <a:prstGeom prst="rect">
            <a:avLst/>
          </a:prstGeom>
        </p:spPr>
        <p:txBody>
          <a:bodyPr spcFirstLastPara="1" wrap="square" lIns="0" tIns="0" rIns="0" bIns="0" anchor="t" anchorCtr="0">
            <a:normAutofit/>
          </a:bodyPr>
          <a:lstStyle>
            <a:lvl1pPr lvl="0">
              <a:spcBef>
                <a:spcPts val="0"/>
              </a:spcBef>
              <a:spcAft>
                <a:spcPts val="0"/>
              </a:spcAft>
              <a:buSzPts val="900"/>
              <a:buNone/>
              <a:defRPr sz="9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a:endParaRPr/>
          </a:p>
        </p:txBody>
      </p:sp>
      <p:sp>
        <p:nvSpPr>
          <p:cNvPr id="85" name="Google Shape;85;p15"/>
          <p:cNvSpPr txBox="1">
            <a:spLocks noGrp="1"/>
          </p:cNvSpPr>
          <p:nvPr>
            <p:ph type="subTitle" idx="13"/>
          </p:nvPr>
        </p:nvSpPr>
        <p:spPr>
          <a:xfrm>
            <a:off x="3657350" y="2946171"/>
            <a:ext cx="1727100" cy="176400"/>
          </a:xfrm>
          <a:prstGeom prst="rect">
            <a:avLst/>
          </a:prstGeom>
        </p:spPr>
        <p:txBody>
          <a:bodyPr spcFirstLastPara="1" wrap="square" lIns="0" tIns="0" rIns="0" bIns="0" anchor="t" anchorCtr="0">
            <a:normAutofit/>
          </a:bodyPr>
          <a:lstStyle>
            <a:lvl1pPr lvl="0">
              <a:spcBef>
                <a:spcPts val="0"/>
              </a:spcBef>
              <a:spcAft>
                <a:spcPts val="0"/>
              </a:spcAft>
              <a:buSzPts val="1200"/>
              <a:buFont typeface="Inter Black"/>
              <a:buNone/>
              <a:defRPr sz="1200">
                <a:latin typeface="Inter Black"/>
                <a:ea typeface="Inter Black"/>
                <a:cs typeface="Inter Black"/>
                <a:sym typeface="Inter Black"/>
              </a:defRPr>
            </a:lvl1pPr>
            <a:lvl2pPr lvl="1">
              <a:spcBef>
                <a:spcPts val="0"/>
              </a:spcBef>
              <a:spcAft>
                <a:spcPts val="0"/>
              </a:spcAft>
              <a:buSzPts val="1200"/>
              <a:buFont typeface="Inter Black"/>
              <a:buNone/>
              <a:defRPr sz="1200">
                <a:latin typeface="Inter Black"/>
                <a:ea typeface="Inter Black"/>
                <a:cs typeface="Inter Black"/>
                <a:sym typeface="Inter Black"/>
              </a:defRPr>
            </a:lvl2pPr>
            <a:lvl3pPr lvl="2">
              <a:spcBef>
                <a:spcPts val="0"/>
              </a:spcBef>
              <a:spcAft>
                <a:spcPts val="0"/>
              </a:spcAft>
              <a:buSzPts val="1200"/>
              <a:buFont typeface="Inter Black"/>
              <a:buNone/>
              <a:defRPr sz="1200">
                <a:latin typeface="Inter Black"/>
                <a:ea typeface="Inter Black"/>
                <a:cs typeface="Inter Black"/>
                <a:sym typeface="Inter Black"/>
              </a:defRPr>
            </a:lvl3pPr>
            <a:lvl4pPr lvl="3">
              <a:spcBef>
                <a:spcPts val="0"/>
              </a:spcBef>
              <a:spcAft>
                <a:spcPts val="0"/>
              </a:spcAft>
              <a:buSzPts val="1200"/>
              <a:buFont typeface="Inter Black"/>
              <a:buNone/>
              <a:defRPr sz="1200">
                <a:latin typeface="Inter Black"/>
                <a:ea typeface="Inter Black"/>
                <a:cs typeface="Inter Black"/>
                <a:sym typeface="Inter Black"/>
              </a:defRPr>
            </a:lvl4pPr>
            <a:lvl5pPr lvl="4">
              <a:spcBef>
                <a:spcPts val="0"/>
              </a:spcBef>
              <a:spcAft>
                <a:spcPts val="0"/>
              </a:spcAft>
              <a:buSzPts val="1200"/>
              <a:buFont typeface="Inter Black"/>
              <a:buNone/>
              <a:defRPr sz="1200">
                <a:latin typeface="Inter Black"/>
                <a:ea typeface="Inter Black"/>
                <a:cs typeface="Inter Black"/>
                <a:sym typeface="Inter Black"/>
              </a:defRPr>
            </a:lvl5pPr>
            <a:lvl6pPr lvl="5">
              <a:spcBef>
                <a:spcPts val="0"/>
              </a:spcBef>
              <a:spcAft>
                <a:spcPts val="0"/>
              </a:spcAft>
              <a:buSzPts val="1200"/>
              <a:buFont typeface="Inter Black"/>
              <a:buNone/>
              <a:defRPr sz="1200">
                <a:latin typeface="Inter Black"/>
                <a:ea typeface="Inter Black"/>
                <a:cs typeface="Inter Black"/>
                <a:sym typeface="Inter Black"/>
              </a:defRPr>
            </a:lvl6pPr>
            <a:lvl7pPr lvl="6">
              <a:spcBef>
                <a:spcPts val="0"/>
              </a:spcBef>
              <a:spcAft>
                <a:spcPts val="0"/>
              </a:spcAft>
              <a:buSzPts val="1200"/>
              <a:buFont typeface="Inter Black"/>
              <a:buNone/>
              <a:defRPr sz="1200">
                <a:latin typeface="Inter Black"/>
                <a:ea typeface="Inter Black"/>
                <a:cs typeface="Inter Black"/>
                <a:sym typeface="Inter Black"/>
              </a:defRPr>
            </a:lvl7pPr>
            <a:lvl8pPr lvl="7">
              <a:spcBef>
                <a:spcPts val="0"/>
              </a:spcBef>
              <a:spcAft>
                <a:spcPts val="0"/>
              </a:spcAft>
              <a:buSzPts val="1200"/>
              <a:buFont typeface="Inter Black"/>
              <a:buNone/>
              <a:defRPr sz="1200">
                <a:latin typeface="Inter Black"/>
                <a:ea typeface="Inter Black"/>
                <a:cs typeface="Inter Black"/>
                <a:sym typeface="Inter Black"/>
              </a:defRPr>
            </a:lvl8pPr>
            <a:lvl9pPr lvl="8">
              <a:spcBef>
                <a:spcPts val="0"/>
              </a:spcBef>
              <a:spcAft>
                <a:spcPts val="0"/>
              </a:spcAft>
              <a:buSzPts val="1200"/>
              <a:buFont typeface="Inter Black"/>
              <a:buNone/>
              <a:defRPr sz="1200">
                <a:latin typeface="Inter Black"/>
                <a:ea typeface="Inter Black"/>
                <a:cs typeface="Inter Black"/>
                <a:sym typeface="Inter Black"/>
              </a:defRPr>
            </a:lvl9pPr>
          </a:lstStyle>
          <a:p>
            <a:endParaRPr/>
          </a:p>
        </p:txBody>
      </p:sp>
      <p:sp>
        <p:nvSpPr>
          <p:cNvPr id="86" name="Google Shape;86;p15"/>
          <p:cNvSpPr txBox="1">
            <a:spLocks noGrp="1"/>
          </p:cNvSpPr>
          <p:nvPr>
            <p:ph type="subTitle" idx="14"/>
          </p:nvPr>
        </p:nvSpPr>
        <p:spPr>
          <a:xfrm>
            <a:off x="3640650" y="3161747"/>
            <a:ext cx="1258200" cy="781500"/>
          </a:xfrm>
          <a:prstGeom prst="rect">
            <a:avLst/>
          </a:prstGeom>
        </p:spPr>
        <p:txBody>
          <a:bodyPr spcFirstLastPara="1" wrap="square" lIns="0" tIns="0" rIns="0" bIns="0" anchor="t" anchorCtr="0">
            <a:normAutofit/>
          </a:bodyPr>
          <a:lstStyle>
            <a:lvl1pPr lvl="0">
              <a:spcBef>
                <a:spcPts val="0"/>
              </a:spcBef>
              <a:spcAft>
                <a:spcPts val="0"/>
              </a:spcAft>
              <a:buSzPts val="900"/>
              <a:buNone/>
              <a:defRPr sz="9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a:endParaRPr/>
          </a:p>
        </p:txBody>
      </p:sp>
      <p:sp>
        <p:nvSpPr>
          <p:cNvPr id="87" name="Google Shape;87;p15"/>
          <p:cNvSpPr txBox="1">
            <a:spLocks noGrp="1"/>
          </p:cNvSpPr>
          <p:nvPr>
            <p:ph type="subTitle" idx="15"/>
          </p:nvPr>
        </p:nvSpPr>
        <p:spPr>
          <a:xfrm>
            <a:off x="5259150" y="3798146"/>
            <a:ext cx="1727100" cy="176400"/>
          </a:xfrm>
          <a:prstGeom prst="rect">
            <a:avLst/>
          </a:prstGeom>
        </p:spPr>
        <p:txBody>
          <a:bodyPr spcFirstLastPara="1" wrap="square" lIns="0" tIns="0" rIns="0" bIns="0" anchor="t" anchorCtr="0">
            <a:normAutofit/>
          </a:bodyPr>
          <a:lstStyle>
            <a:lvl1pPr lvl="0">
              <a:spcBef>
                <a:spcPts val="0"/>
              </a:spcBef>
              <a:spcAft>
                <a:spcPts val="0"/>
              </a:spcAft>
              <a:buSzPts val="1200"/>
              <a:buFont typeface="Inter Black"/>
              <a:buNone/>
              <a:defRPr sz="1200">
                <a:latin typeface="Inter Black"/>
                <a:ea typeface="Inter Black"/>
                <a:cs typeface="Inter Black"/>
                <a:sym typeface="Inter Black"/>
              </a:defRPr>
            </a:lvl1pPr>
            <a:lvl2pPr lvl="1">
              <a:spcBef>
                <a:spcPts val="0"/>
              </a:spcBef>
              <a:spcAft>
                <a:spcPts val="0"/>
              </a:spcAft>
              <a:buSzPts val="1200"/>
              <a:buFont typeface="Inter Black"/>
              <a:buNone/>
              <a:defRPr sz="1200">
                <a:latin typeface="Inter Black"/>
                <a:ea typeface="Inter Black"/>
                <a:cs typeface="Inter Black"/>
                <a:sym typeface="Inter Black"/>
              </a:defRPr>
            </a:lvl2pPr>
            <a:lvl3pPr lvl="2">
              <a:spcBef>
                <a:spcPts val="0"/>
              </a:spcBef>
              <a:spcAft>
                <a:spcPts val="0"/>
              </a:spcAft>
              <a:buSzPts val="1200"/>
              <a:buFont typeface="Inter Black"/>
              <a:buNone/>
              <a:defRPr sz="1200">
                <a:latin typeface="Inter Black"/>
                <a:ea typeface="Inter Black"/>
                <a:cs typeface="Inter Black"/>
                <a:sym typeface="Inter Black"/>
              </a:defRPr>
            </a:lvl3pPr>
            <a:lvl4pPr lvl="3">
              <a:spcBef>
                <a:spcPts val="0"/>
              </a:spcBef>
              <a:spcAft>
                <a:spcPts val="0"/>
              </a:spcAft>
              <a:buSzPts val="1200"/>
              <a:buFont typeface="Inter Black"/>
              <a:buNone/>
              <a:defRPr sz="1200">
                <a:latin typeface="Inter Black"/>
                <a:ea typeface="Inter Black"/>
                <a:cs typeface="Inter Black"/>
                <a:sym typeface="Inter Black"/>
              </a:defRPr>
            </a:lvl4pPr>
            <a:lvl5pPr lvl="4">
              <a:spcBef>
                <a:spcPts val="0"/>
              </a:spcBef>
              <a:spcAft>
                <a:spcPts val="0"/>
              </a:spcAft>
              <a:buSzPts val="1200"/>
              <a:buFont typeface="Inter Black"/>
              <a:buNone/>
              <a:defRPr sz="1200">
                <a:latin typeface="Inter Black"/>
                <a:ea typeface="Inter Black"/>
                <a:cs typeface="Inter Black"/>
                <a:sym typeface="Inter Black"/>
              </a:defRPr>
            </a:lvl5pPr>
            <a:lvl6pPr lvl="5">
              <a:spcBef>
                <a:spcPts val="0"/>
              </a:spcBef>
              <a:spcAft>
                <a:spcPts val="0"/>
              </a:spcAft>
              <a:buSzPts val="1200"/>
              <a:buFont typeface="Inter Black"/>
              <a:buNone/>
              <a:defRPr sz="1200">
                <a:latin typeface="Inter Black"/>
                <a:ea typeface="Inter Black"/>
                <a:cs typeface="Inter Black"/>
                <a:sym typeface="Inter Black"/>
              </a:defRPr>
            </a:lvl6pPr>
            <a:lvl7pPr lvl="6">
              <a:spcBef>
                <a:spcPts val="0"/>
              </a:spcBef>
              <a:spcAft>
                <a:spcPts val="0"/>
              </a:spcAft>
              <a:buSzPts val="1200"/>
              <a:buFont typeface="Inter Black"/>
              <a:buNone/>
              <a:defRPr sz="1200">
                <a:latin typeface="Inter Black"/>
                <a:ea typeface="Inter Black"/>
                <a:cs typeface="Inter Black"/>
                <a:sym typeface="Inter Black"/>
              </a:defRPr>
            </a:lvl7pPr>
            <a:lvl8pPr lvl="7">
              <a:spcBef>
                <a:spcPts val="0"/>
              </a:spcBef>
              <a:spcAft>
                <a:spcPts val="0"/>
              </a:spcAft>
              <a:buSzPts val="1200"/>
              <a:buFont typeface="Inter Black"/>
              <a:buNone/>
              <a:defRPr sz="1200">
                <a:latin typeface="Inter Black"/>
                <a:ea typeface="Inter Black"/>
                <a:cs typeface="Inter Black"/>
                <a:sym typeface="Inter Black"/>
              </a:defRPr>
            </a:lvl8pPr>
            <a:lvl9pPr lvl="8">
              <a:spcBef>
                <a:spcPts val="0"/>
              </a:spcBef>
              <a:spcAft>
                <a:spcPts val="0"/>
              </a:spcAft>
              <a:buSzPts val="1200"/>
              <a:buFont typeface="Inter Black"/>
              <a:buNone/>
              <a:defRPr sz="1200">
                <a:latin typeface="Inter Black"/>
                <a:ea typeface="Inter Black"/>
                <a:cs typeface="Inter Black"/>
                <a:sym typeface="Inter Black"/>
              </a:defRPr>
            </a:lvl9pPr>
          </a:lstStyle>
          <a:p>
            <a:endParaRPr/>
          </a:p>
        </p:txBody>
      </p:sp>
      <p:sp>
        <p:nvSpPr>
          <p:cNvPr id="88" name="Google Shape;88;p15"/>
          <p:cNvSpPr txBox="1">
            <a:spLocks noGrp="1"/>
          </p:cNvSpPr>
          <p:nvPr>
            <p:ph type="subTitle" idx="16"/>
          </p:nvPr>
        </p:nvSpPr>
        <p:spPr>
          <a:xfrm>
            <a:off x="5242450" y="4013722"/>
            <a:ext cx="1258200" cy="781500"/>
          </a:xfrm>
          <a:prstGeom prst="rect">
            <a:avLst/>
          </a:prstGeom>
        </p:spPr>
        <p:txBody>
          <a:bodyPr spcFirstLastPara="1" wrap="square" lIns="0" tIns="0" rIns="0" bIns="0" anchor="t" anchorCtr="0">
            <a:normAutofit/>
          </a:bodyPr>
          <a:lstStyle>
            <a:lvl1pPr lvl="0">
              <a:spcBef>
                <a:spcPts val="0"/>
              </a:spcBef>
              <a:spcAft>
                <a:spcPts val="0"/>
              </a:spcAft>
              <a:buSzPts val="900"/>
              <a:buNone/>
              <a:defRPr sz="9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a:endParaRPr/>
          </a:p>
        </p:txBody>
      </p:sp>
      <p:sp>
        <p:nvSpPr>
          <p:cNvPr id="89" name="Google Shape;89;p15"/>
          <p:cNvSpPr txBox="1">
            <a:spLocks noGrp="1"/>
          </p:cNvSpPr>
          <p:nvPr>
            <p:ph type="subTitle" idx="17"/>
          </p:nvPr>
        </p:nvSpPr>
        <p:spPr>
          <a:xfrm>
            <a:off x="7388500" y="3798146"/>
            <a:ext cx="1727100" cy="176400"/>
          </a:xfrm>
          <a:prstGeom prst="rect">
            <a:avLst/>
          </a:prstGeom>
        </p:spPr>
        <p:txBody>
          <a:bodyPr spcFirstLastPara="1" wrap="square" lIns="0" tIns="0" rIns="0" bIns="0" anchor="t" anchorCtr="0">
            <a:normAutofit/>
          </a:bodyPr>
          <a:lstStyle>
            <a:lvl1pPr lvl="0">
              <a:spcBef>
                <a:spcPts val="0"/>
              </a:spcBef>
              <a:spcAft>
                <a:spcPts val="0"/>
              </a:spcAft>
              <a:buSzPts val="1200"/>
              <a:buFont typeface="Inter Black"/>
              <a:buNone/>
              <a:defRPr sz="1200">
                <a:latin typeface="Inter Black"/>
                <a:ea typeface="Inter Black"/>
                <a:cs typeface="Inter Black"/>
                <a:sym typeface="Inter Black"/>
              </a:defRPr>
            </a:lvl1pPr>
            <a:lvl2pPr lvl="1">
              <a:spcBef>
                <a:spcPts val="0"/>
              </a:spcBef>
              <a:spcAft>
                <a:spcPts val="0"/>
              </a:spcAft>
              <a:buSzPts val="1200"/>
              <a:buFont typeface="Inter Black"/>
              <a:buNone/>
              <a:defRPr sz="1200">
                <a:latin typeface="Inter Black"/>
                <a:ea typeface="Inter Black"/>
                <a:cs typeface="Inter Black"/>
                <a:sym typeface="Inter Black"/>
              </a:defRPr>
            </a:lvl2pPr>
            <a:lvl3pPr lvl="2">
              <a:spcBef>
                <a:spcPts val="0"/>
              </a:spcBef>
              <a:spcAft>
                <a:spcPts val="0"/>
              </a:spcAft>
              <a:buSzPts val="1200"/>
              <a:buFont typeface="Inter Black"/>
              <a:buNone/>
              <a:defRPr sz="1200">
                <a:latin typeface="Inter Black"/>
                <a:ea typeface="Inter Black"/>
                <a:cs typeface="Inter Black"/>
                <a:sym typeface="Inter Black"/>
              </a:defRPr>
            </a:lvl3pPr>
            <a:lvl4pPr lvl="3">
              <a:spcBef>
                <a:spcPts val="0"/>
              </a:spcBef>
              <a:spcAft>
                <a:spcPts val="0"/>
              </a:spcAft>
              <a:buSzPts val="1200"/>
              <a:buFont typeface="Inter Black"/>
              <a:buNone/>
              <a:defRPr sz="1200">
                <a:latin typeface="Inter Black"/>
                <a:ea typeface="Inter Black"/>
                <a:cs typeface="Inter Black"/>
                <a:sym typeface="Inter Black"/>
              </a:defRPr>
            </a:lvl4pPr>
            <a:lvl5pPr lvl="4">
              <a:spcBef>
                <a:spcPts val="0"/>
              </a:spcBef>
              <a:spcAft>
                <a:spcPts val="0"/>
              </a:spcAft>
              <a:buSzPts val="1200"/>
              <a:buFont typeface="Inter Black"/>
              <a:buNone/>
              <a:defRPr sz="1200">
                <a:latin typeface="Inter Black"/>
                <a:ea typeface="Inter Black"/>
                <a:cs typeface="Inter Black"/>
                <a:sym typeface="Inter Black"/>
              </a:defRPr>
            </a:lvl5pPr>
            <a:lvl6pPr lvl="5">
              <a:spcBef>
                <a:spcPts val="0"/>
              </a:spcBef>
              <a:spcAft>
                <a:spcPts val="0"/>
              </a:spcAft>
              <a:buSzPts val="1200"/>
              <a:buFont typeface="Inter Black"/>
              <a:buNone/>
              <a:defRPr sz="1200">
                <a:latin typeface="Inter Black"/>
                <a:ea typeface="Inter Black"/>
                <a:cs typeface="Inter Black"/>
                <a:sym typeface="Inter Black"/>
              </a:defRPr>
            </a:lvl6pPr>
            <a:lvl7pPr lvl="6">
              <a:spcBef>
                <a:spcPts val="0"/>
              </a:spcBef>
              <a:spcAft>
                <a:spcPts val="0"/>
              </a:spcAft>
              <a:buSzPts val="1200"/>
              <a:buFont typeface="Inter Black"/>
              <a:buNone/>
              <a:defRPr sz="1200">
                <a:latin typeface="Inter Black"/>
                <a:ea typeface="Inter Black"/>
                <a:cs typeface="Inter Black"/>
                <a:sym typeface="Inter Black"/>
              </a:defRPr>
            </a:lvl7pPr>
            <a:lvl8pPr lvl="7">
              <a:spcBef>
                <a:spcPts val="0"/>
              </a:spcBef>
              <a:spcAft>
                <a:spcPts val="0"/>
              </a:spcAft>
              <a:buSzPts val="1200"/>
              <a:buFont typeface="Inter Black"/>
              <a:buNone/>
              <a:defRPr sz="1200">
                <a:latin typeface="Inter Black"/>
                <a:ea typeface="Inter Black"/>
                <a:cs typeface="Inter Black"/>
                <a:sym typeface="Inter Black"/>
              </a:defRPr>
            </a:lvl8pPr>
            <a:lvl9pPr lvl="8">
              <a:spcBef>
                <a:spcPts val="0"/>
              </a:spcBef>
              <a:spcAft>
                <a:spcPts val="0"/>
              </a:spcAft>
              <a:buSzPts val="1200"/>
              <a:buFont typeface="Inter Black"/>
              <a:buNone/>
              <a:defRPr sz="1200">
                <a:latin typeface="Inter Black"/>
                <a:ea typeface="Inter Black"/>
                <a:cs typeface="Inter Black"/>
                <a:sym typeface="Inter Black"/>
              </a:defRPr>
            </a:lvl9pPr>
          </a:lstStyle>
          <a:p>
            <a:endParaRPr/>
          </a:p>
        </p:txBody>
      </p:sp>
      <p:sp>
        <p:nvSpPr>
          <p:cNvPr id="90" name="Google Shape;90;p15"/>
          <p:cNvSpPr txBox="1">
            <a:spLocks noGrp="1"/>
          </p:cNvSpPr>
          <p:nvPr>
            <p:ph type="subTitle" idx="18"/>
          </p:nvPr>
        </p:nvSpPr>
        <p:spPr>
          <a:xfrm>
            <a:off x="7371800" y="4013722"/>
            <a:ext cx="1258200" cy="781500"/>
          </a:xfrm>
          <a:prstGeom prst="rect">
            <a:avLst/>
          </a:prstGeom>
        </p:spPr>
        <p:txBody>
          <a:bodyPr spcFirstLastPara="1" wrap="square" lIns="0" tIns="0" rIns="0" bIns="0" anchor="t" anchorCtr="0">
            <a:normAutofit/>
          </a:bodyPr>
          <a:lstStyle>
            <a:lvl1pPr lvl="0">
              <a:spcBef>
                <a:spcPts val="0"/>
              </a:spcBef>
              <a:spcAft>
                <a:spcPts val="0"/>
              </a:spcAft>
              <a:buSzPts val="900"/>
              <a:buNone/>
              <a:defRPr sz="900"/>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6"/>
          <p:cNvSpPr txBox="1"/>
          <p:nvPr/>
        </p:nvSpPr>
        <p:spPr>
          <a:xfrm>
            <a:off x="311700" y="4315600"/>
            <a:ext cx="3634500" cy="870000"/>
          </a:xfrm>
          <a:prstGeom prst="rect">
            <a:avLst/>
          </a:prstGeom>
          <a:noFill/>
          <a:ln>
            <a:noFill/>
          </a:ln>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r>
              <a:rPr lang="en" sz="1300" b="1">
                <a:solidFill>
                  <a:srgbClr val="595959"/>
                </a:solidFill>
              </a:rPr>
              <a:t>Sing Hang Tam</a:t>
            </a:r>
            <a:endParaRPr sz="1300" b="1">
              <a:solidFill>
                <a:srgbClr val="595959"/>
              </a:solidFill>
            </a:endParaRPr>
          </a:p>
          <a:p>
            <a:pPr marL="0" lvl="0" indent="0" algn="l" rtl="0">
              <a:spcBef>
                <a:spcPts val="0"/>
              </a:spcBef>
              <a:spcAft>
                <a:spcPts val="0"/>
              </a:spcAft>
              <a:buNone/>
            </a:pPr>
            <a:endParaRPr sz="1300">
              <a:solidFill>
                <a:srgbClr val="595959"/>
              </a:solidFill>
            </a:endParaRPr>
          </a:p>
          <a:p>
            <a:pPr marL="0" lvl="0" indent="0" algn="l" rtl="0">
              <a:spcBef>
                <a:spcPts val="0"/>
              </a:spcBef>
              <a:spcAft>
                <a:spcPts val="0"/>
              </a:spcAft>
              <a:buClr>
                <a:schemeClr val="dk1"/>
              </a:buClr>
              <a:buSzPct val="100000"/>
              <a:buFont typeface="Arial"/>
              <a:buNone/>
            </a:pPr>
            <a:r>
              <a:rPr lang="en" sz="1100">
                <a:solidFill>
                  <a:schemeClr val="dk2"/>
                </a:solidFill>
              </a:rPr>
              <a:t>Lecturer in Emerging Digital Technologies</a:t>
            </a:r>
            <a:endParaRPr sz="1100">
              <a:solidFill>
                <a:schemeClr val="dk2"/>
              </a:solidFill>
            </a:endParaRPr>
          </a:p>
          <a:p>
            <a:pPr marL="0" lvl="0" indent="0" algn="l" rtl="0">
              <a:spcBef>
                <a:spcPts val="0"/>
              </a:spcBef>
              <a:spcAft>
                <a:spcPts val="0"/>
              </a:spcAft>
              <a:buClr>
                <a:schemeClr val="dk1"/>
              </a:buClr>
              <a:buSzPct val="100000"/>
              <a:buFont typeface="Arial"/>
              <a:buNone/>
            </a:pPr>
            <a:r>
              <a:rPr lang="en" sz="1100">
                <a:solidFill>
                  <a:schemeClr val="dk2"/>
                </a:solidFill>
              </a:rPr>
              <a:t>University of the Arts London</a:t>
            </a:r>
            <a:endParaRPr sz="1100">
              <a:solidFill>
                <a:srgbClr val="595959"/>
              </a:solidFill>
            </a:endParaRPr>
          </a:p>
          <a:p>
            <a:pPr marL="0" lvl="0" indent="0" algn="l" rtl="0">
              <a:spcBef>
                <a:spcPts val="0"/>
              </a:spcBef>
              <a:spcAft>
                <a:spcPts val="0"/>
              </a:spcAft>
              <a:buNone/>
            </a:pPr>
            <a:endParaRPr sz="1100">
              <a:solidFill>
                <a:srgbClr val="595959"/>
              </a:solidFill>
            </a:endParaRPr>
          </a:p>
          <a:p>
            <a:pPr marL="0" lvl="0" indent="0" algn="l" rtl="0">
              <a:spcBef>
                <a:spcPts val="0"/>
              </a:spcBef>
              <a:spcAft>
                <a:spcPts val="0"/>
              </a:spcAft>
              <a:buNone/>
            </a:pPr>
            <a:endParaRPr sz="1100">
              <a:solidFill>
                <a:srgbClr val="595959"/>
              </a:solidFill>
            </a:endParaRPr>
          </a:p>
        </p:txBody>
      </p:sp>
      <p:sp>
        <p:nvSpPr>
          <p:cNvPr id="96" name="Google Shape;96;p16"/>
          <p:cNvSpPr txBox="1">
            <a:spLocks noGrp="1"/>
          </p:cNvSpPr>
          <p:nvPr>
            <p:ph type="title"/>
          </p:nvPr>
        </p:nvSpPr>
        <p:spPr>
          <a:xfrm>
            <a:off x="272350" y="746550"/>
            <a:ext cx="8593200" cy="3382800"/>
          </a:xfrm>
          <a:prstGeom prst="rect">
            <a:avLst/>
          </a:prstGeom>
        </p:spPr>
        <p:txBody>
          <a:bodyPr spcFirstLastPara="1" wrap="square" lIns="0" tIns="91425" rIns="0" bIns="91425" anchor="b" anchorCtr="0">
            <a:noAutofit/>
          </a:bodyPr>
          <a:lstStyle/>
          <a:p>
            <a:pPr marL="0" lvl="0" indent="0" algn="l" rtl="0">
              <a:spcBef>
                <a:spcPts val="0"/>
              </a:spcBef>
              <a:spcAft>
                <a:spcPts val="0"/>
              </a:spcAft>
              <a:buNone/>
            </a:pPr>
            <a:r>
              <a:rPr lang="en" sz="3700"/>
              <a:t>Workshop</a:t>
            </a:r>
            <a:endParaRPr sz="3700"/>
          </a:p>
          <a:p>
            <a:pPr marL="0" lvl="0" indent="0" algn="l" rtl="0">
              <a:spcBef>
                <a:spcPts val="0"/>
              </a:spcBef>
              <a:spcAft>
                <a:spcPts val="0"/>
              </a:spcAft>
              <a:buNone/>
            </a:pPr>
            <a:r>
              <a:rPr lang="en" sz="5500"/>
              <a:t>Safeguarding Academic Freedom Against Transnational Repression</a:t>
            </a:r>
            <a:endParaRPr sz="5500"/>
          </a:p>
          <a:p>
            <a:pPr marL="0" lvl="0" indent="0" algn="l" rtl="0">
              <a:spcBef>
                <a:spcPts val="0"/>
              </a:spcBef>
              <a:spcAft>
                <a:spcPts val="0"/>
              </a:spcAft>
              <a:buNone/>
            </a:pPr>
            <a:r>
              <a:rPr lang="en" sz="2400"/>
              <a:t>How educators and institutions could ensure safe spaces for debate and dialogue in the face of censorship</a:t>
            </a:r>
            <a:endParaRPr sz="2400"/>
          </a:p>
        </p:txBody>
      </p:sp>
      <p:sp>
        <p:nvSpPr>
          <p:cNvPr id="97" name="Google Shape;97;p16"/>
          <p:cNvSpPr txBox="1"/>
          <p:nvPr/>
        </p:nvSpPr>
        <p:spPr>
          <a:xfrm>
            <a:off x="4572000" y="4316280"/>
            <a:ext cx="3877800" cy="870000"/>
          </a:xfrm>
          <a:prstGeom prst="rect">
            <a:avLst/>
          </a:prstGeom>
          <a:noFill/>
          <a:ln>
            <a:noFill/>
          </a:ln>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r>
              <a:rPr lang="en" sz="1300" b="1">
                <a:solidFill>
                  <a:srgbClr val="595959"/>
                </a:solidFill>
              </a:rPr>
              <a:t>Mandy Lee</a:t>
            </a:r>
            <a:endParaRPr sz="1300" b="1">
              <a:solidFill>
                <a:srgbClr val="595959"/>
              </a:solidFill>
            </a:endParaRPr>
          </a:p>
          <a:p>
            <a:pPr marL="0" lvl="0" indent="0" algn="l" rtl="0">
              <a:spcBef>
                <a:spcPts val="0"/>
              </a:spcBef>
              <a:spcAft>
                <a:spcPts val="0"/>
              </a:spcAft>
              <a:buNone/>
            </a:pPr>
            <a:endParaRPr sz="1300">
              <a:solidFill>
                <a:srgbClr val="595959"/>
              </a:solidFill>
            </a:endParaRPr>
          </a:p>
          <a:p>
            <a:pPr marL="0" lvl="0" indent="0" algn="l" rtl="0">
              <a:spcBef>
                <a:spcPts val="0"/>
              </a:spcBef>
              <a:spcAft>
                <a:spcPts val="0"/>
              </a:spcAft>
              <a:buNone/>
            </a:pPr>
            <a:r>
              <a:rPr lang="en" sz="1100">
                <a:solidFill>
                  <a:srgbClr val="595959"/>
                </a:solidFill>
              </a:rPr>
              <a:t>Assistant Professor</a:t>
            </a:r>
            <a:endParaRPr sz="1100">
              <a:solidFill>
                <a:srgbClr val="595959"/>
              </a:solidFill>
            </a:endParaRPr>
          </a:p>
          <a:p>
            <a:pPr marL="0" lvl="0" indent="0" algn="l" rtl="0">
              <a:spcBef>
                <a:spcPts val="0"/>
              </a:spcBef>
              <a:spcAft>
                <a:spcPts val="0"/>
              </a:spcAft>
              <a:buNone/>
            </a:pPr>
            <a:r>
              <a:rPr lang="en" sz="1100">
                <a:solidFill>
                  <a:srgbClr val="595959"/>
                </a:solidFill>
              </a:rPr>
              <a:t>Trinity College Dublin</a:t>
            </a:r>
            <a:endParaRPr sz="1100">
              <a:solidFill>
                <a:srgbClr val="0097A7"/>
              </a:solidFill>
            </a:endParaRPr>
          </a:p>
          <a:p>
            <a:pPr marL="0" lvl="0" indent="0" algn="l" rtl="0">
              <a:spcBef>
                <a:spcPts val="0"/>
              </a:spcBef>
              <a:spcAft>
                <a:spcPts val="0"/>
              </a:spcAft>
              <a:buNone/>
            </a:pPr>
            <a:endParaRPr sz="1100">
              <a:solidFill>
                <a:srgbClr val="595959"/>
              </a:solidFill>
            </a:endParaRPr>
          </a:p>
          <a:p>
            <a:pPr marL="0" lvl="0" indent="0" algn="l" rtl="0">
              <a:spcBef>
                <a:spcPts val="0"/>
              </a:spcBef>
              <a:spcAft>
                <a:spcPts val="0"/>
              </a:spcAft>
              <a:buNone/>
            </a:pPr>
            <a:endParaRPr sz="1100">
              <a:solidFill>
                <a:srgbClr val="59595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01"/>
        <p:cNvGrpSpPr/>
        <p:nvPr/>
      </p:nvGrpSpPr>
      <p:grpSpPr>
        <a:xfrm>
          <a:off x="0" y="0"/>
          <a:ext cx="0" cy="0"/>
          <a:chOff x="0" y="0"/>
          <a:chExt cx="0" cy="0"/>
        </a:xfrm>
      </p:grpSpPr>
      <p:sp>
        <p:nvSpPr>
          <p:cNvPr id="102" name="Google Shape;102;p17"/>
          <p:cNvSpPr txBox="1">
            <a:spLocks noGrp="1"/>
          </p:cNvSpPr>
          <p:nvPr>
            <p:ph type="title" idx="4294967295"/>
          </p:nvPr>
        </p:nvSpPr>
        <p:spPr>
          <a:xfrm>
            <a:off x="277450" y="732700"/>
            <a:ext cx="3802200" cy="4138200"/>
          </a:xfrm>
          <a:prstGeom prst="rect">
            <a:avLst/>
          </a:prstGeom>
        </p:spPr>
        <p:txBody>
          <a:bodyPr spcFirstLastPara="1" wrap="square" lIns="91425" tIns="91425" rIns="91425" bIns="91425" anchor="t" anchorCtr="0">
            <a:normAutofit/>
          </a:bodyPr>
          <a:lstStyle/>
          <a:p>
            <a:pPr marL="0" lvl="0" indent="0" algn="l" rtl="0">
              <a:lnSpc>
                <a:spcPct val="115000"/>
              </a:lnSpc>
              <a:spcBef>
                <a:spcPts val="1200"/>
              </a:spcBef>
              <a:spcAft>
                <a:spcPts val="1200"/>
              </a:spcAft>
              <a:buNone/>
            </a:pPr>
            <a:r>
              <a:rPr lang="en" sz="1200">
                <a:solidFill>
                  <a:schemeClr val="lt1"/>
                </a:solidFill>
              </a:rPr>
              <a:t>A Taiwanese student of mine proposed an artistic research project about the</a:t>
            </a:r>
            <a:r>
              <a:rPr lang="en" sz="1200" b="1">
                <a:solidFill>
                  <a:schemeClr val="lt1"/>
                </a:solidFill>
              </a:rPr>
              <a:t> White Terror</a:t>
            </a:r>
            <a:r>
              <a:rPr lang="en" sz="1200">
                <a:solidFill>
                  <a:schemeClr val="lt1"/>
                </a:solidFill>
              </a:rPr>
              <a:t>—a foundational period of political repression and state-sponsored trauma in Taiwanese history. The project sought to explore historical grievances that remain sensitive within contemporary cross-strait relations. However, a faculty colleague of mine declined supervision, stating that she doesn't understand enough about Taiwanese history, and does not want to be on the </a:t>
            </a:r>
            <a:r>
              <a:rPr lang="en" sz="1200" b="1">
                <a:solidFill>
                  <a:schemeClr val="lt1"/>
                </a:solidFill>
              </a:rPr>
              <a:t>“wrong side of the history.”</a:t>
            </a:r>
            <a:r>
              <a:rPr lang="en" sz="1200">
                <a:solidFill>
                  <a:schemeClr val="lt1"/>
                </a:solidFill>
              </a:rPr>
              <a:t> Without a supervision, the project risks being suppressed. Nevertheless, I decided to step up and supervise the project because of my positionality.</a:t>
            </a:r>
            <a:endParaRPr sz="1200" b="1">
              <a:solidFill>
                <a:schemeClr val="lt1"/>
              </a:solidFill>
            </a:endParaRPr>
          </a:p>
        </p:txBody>
      </p:sp>
      <p:sp>
        <p:nvSpPr>
          <p:cNvPr id="104" name="Google Shape;104;p17"/>
          <p:cNvSpPr txBox="1"/>
          <p:nvPr/>
        </p:nvSpPr>
        <p:spPr>
          <a:xfrm>
            <a:off x="204200" y="146550"/>
            <a:ext cx="4835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lt1"/>
                </a:solidFill>
                <a:latin typeface="Inter Light"/>
                <a:ea typeface="Inter Light"/>
                <a:cs typeface="Inter Light"/>
                <a:sym typeface="Inter Light"/>
              </a:rPr>
              <a:t>Recognising Desires and Risks</a:t>
            </a:r>
            <a:endParaRPr sz="2000">
              <a:solidFill>
                <a:schemeClr val="lt1"/>
              </a:solidFill>
              <a:latin typeface="Inter Light"/>
              <a:ea typeface="Inter Light"/>
              <a:cs typeface="Inter Light"/>
              <a:sym typeface="Inter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08"/>
        <p:cNvGrpSpPr/>
        <p:nvPr/>
      </p:nvGrpSpPr>
      <p:grpSpPr>
        <a:xfrm>
          <a:off x="0" y="0"/>
          <a:ext cx="0" cy="0"/>
          <a:chOff x="0" y="0"/>
          <a:chExt cx="0" cy="0"/>
        </a:xfrm>
      </p:grpSpPr>
      <p:sp>
        <p:nvSpPr>
          <p:cNvPr id="109" name="Google Shape;109;p18"/>
          <p:cNvSpPr/>
          <p:nvPr/>
        </p:nvSpPr>
        <p:spPr>
          <a:xfrm>
            <a:off x="673000" y="3181675"/>
            <a:ext cx="8076000" cy="993000"/>
          </a:xfrm>
          <a:prstGeom prst="rect">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0" name="Google Shape;110;p18"/>
          <p:cNvSpPr/>
          <p:nvPr/>
        </p:nvSpPr>
        <p:spPr>
          <a:xfrm>
            <a:off x="673000" y="1133100"/>
            <a:ext cx="8076000" cy="1250700"/>
          </a:xfrm>
          <a:prstGeom prst="rect">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11" name="Google Shape;111;p18"/>
          <p:cNvCxnSpPr/>
          <p:nvPr/>
        </p:nvCxnSpPr>
        <p:spPr>
          <a:xfrm>
            <a:off x="665950" y="1128439"/>
            <a:ext cx="8083800" cy="0"/>
          </a:xfrm>
          <a:prstGeom prst="straightConnector1">
            <a:avLst/>
          </a:prstGeom>
          <a:noFill/>
          <a:ln w="9525" cap="flat" cmpd="sng">
            <a:solidFill>
              <a:srgbClr val="999999"/>
            </a:solidFill>
            <a:prstDash val="solid"/>
            <a:round/>
            <a:headEnd type="none" w="med" len="med"/>
            <a:tailEnd type="none" w="med" len="med"/>
          </a:ln>
        </p:spPr>
      </p:cxnSp>
      <p:sp>
        <p:nvSpPr>
          <p:cNvPr id="112" name="Google Shape;112;p18"/>
          <p:cNvSpPr txBox="1"/>
          <p:nvPr/>
        </p:nvSpPr>
        <p:spPr>
          <a:xfrm>
            <a:off x="681330" y="751071"/>
            <a:ext cx="1542000" cy="338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000" b="1">
                <a:solidFill>
                  <a:schemeClr val="lt1"/>
                </a:solidFill>
                <a:latin typeface="Inter"/>
                <a:ea typeface="Inter"/>
                <a:cs typeface="Inter"/>
                <a:sym typeface="Inter"/>
              </a:rPr>
              <a:t>Stakeholders</a:t>
            </a:r>
            <a:endParaRPr sz="1000">
              <a:solidFill>
                <a:schemeClr val="lt1"/>
              </a:solidFill>
              <a:latin typeface="Inter Medium"/>
              <a:ea typeface="Inter Medium"/>
              <a:cs typeface="Inter Medium"/>
              <a:sym typeface="Inter Medium"/>
            </a:endParaRPr>
          </a:p>
        </p:txBody>
      </p:sp>
      <p:sp>
        <p:nvSpPr>
          <p:cNvPr id="113" name="Google Shape;113;p18"/>
          <p:cNvSpPr txBox="1"/>
          <p:nvPr/>
        </p:nvSpPr>
        <p:spPr>
          <a:xfrm>
            <a:off x="2223380" y="751042"/>
            <a:ext cx="3045300" cy="338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000" b="1">
                <a:solidFill>
                  <a:schemeClr val="lt1"/>
                </a:solidFill>
                <a:latin typeface="Inter"/>
                <a:ea typeface="Inter"/>
                <a:cs typeface="Inter"/>
                <a:sym typeface="Inter"/>
              </a:rPr>
              <a:t>Desires</a:t>
            </a:r>
            <a:endParaRPr sz="1000">
              <a:solidFill>
                <a:schemeClr val="lt1"/>
              </a:solidFill>
              <a:latin typeface="Inter Medium"/>
              <a:ea typeface="Inter Medium"/>
              <a:cs typeface="Inter Medium"/>
              <a:sym typeface="Inter Medium"/>
            </a:endParaRPr>
          </a:p>
        </p:txBody>
      </p:sp>
      <p:cxnSp>
        <p:nvCxnSpPr>
          <p:cNvPr id="114" name="Google Shape;114;p18"/>
          <p:cNvCxnSpPr/>
          <p:nvPr/>
        </p:nvCxnSpPr>
        <p:spPr>
          <a:xfrm>
            <a:off x="2198750" y="857320"/>
            <a:ext cx="12000" cy="4061400"/>
          </a:xfrm>
          <a:prstGeom prst="straightConnector1">
            <a:avLst/>
          </a:prstGeom>
          <a:noFill/>
          <a:ln w="9525" cap="flat" cmpd="sng">
            <a:solidFill>
              <a:srgbClr val="999999"/>
            </a:solidFill>
            <a:prstDash val="solid"/>
            <a:round/>
            <a:headEnd type="none" w="med" len="med"/>
            <a:tailEnd type="none" w="med" len="med"/>
          </a:ln>
        </p:spPr>
      </p:cxnSp>
      <p:cxnSp>
        <p:nvCxnSpPr>
          <p:cNvPr id="115" name="Google Shape;115;p18"/>
          <p:cNvCxnSpPr/>
          <p:nvPr/>
        </p:nvCxnSpPr>
        <p:spPr>
          <a:xfrm>
            <a:off x="5244050" y="857329"/>
            <a:ext cx="0" cy="4059900"/>
          </a:xfrm>
          <a:prstGeom prst="straightConnector1">
            <a:avLst/>
          </a:prstGeom>
          <a:noFill/>
          <a:ln w="9525" cap="flat" cmpd="sng">
            <a:solidFill>
              <a:srgbClr val="999999"/>
            </a:solidFill>
            <a:prstDash val="solid"/>
            <a:round/>
            <a:headEnd type="none" w="med" len="med"/>
            <a:tailEnd type="none" w="med" len="med"/>
          </a:ln>
        </p:spPr>
      </p:cxnSp>
      <p:cxnSp>
        <p:nvCxnSpPr>
          <p:cNvPr id="116" name="Google Shape;116;p18"/>
          <p:cNvCxnSpPr/>
          <p:nvPr/>
        </p:nvCxnSpPr>
        <p:spPr>
          <a:xfrm>
            <a:off x="652600" y="2389767"/>
            <a:ext cx="8110500" cy="2400"/>
          </a:xfrm>
          <a:prstGeom prst="straightConnector1">
            <a:avLst/>
          </a:prstGeom>
          <a:noFill/>
          <a:ln w="9525" cap="flat" cmpd="sng">
            <a:solidFill>
              <a:srgbClr val="999999"/>
            </a:solidFill>
            <a:prstDash val="solid"/>
            <a:round/>
            <a:headEnd type="none" w="med" len="med"/>
            <a:tailEnd type="none" w="med" len="med"/>
          </a:ln>
        </p:spPr>
      </p:cxnSp>
      <p:cxnSp>
        <p:nvCxnSpPr>
          <p:cNvPr id="117" name="Google Shape;117;p18"/>
          <p:cNvCxnSpPr/>
          <p:nvPr/>
        </p:nvCxnSpPr>
        <p:spPr>
          <a:xfrm>
            <a:off x="665941" y="3188740"/>
            <a:ext cx="8083800" cy="0"/>
          </a:xfrm>
          <a:prstGeom prst="straightConnector1">
            <a:avLst/>
          </a:prstGeom>
          <a:noFill/>
          <a:ln w="9525" cap="flat" cmpd="sng">
            <a:solidFill>
              <a:srgbClr val="999999"/>
            </a:solidFill>
            <a:prstDash val="solid"/>
            <a:round/>
            <a:headEnd type="none" w="med" len="med"/>
            <a:tailEnd type="none" w="med" len="med"/>
          </a:ln>
        </p:spPr>
      </p:cxnSp>
      <p:sp>
        <p:nvSpPr>
          <p:cNvPr id="118" name="Google Shape;118;p18"/>
          <p:cNvSpPr txBox="1"/>
          <p:nvPr/>
        </p:nvSpPr>
        <p:spPr>
          <a:xfrm>
            <a:off x="2290475" y="3190776"/>
            <a:ext cx="2921100" cy="963900"/>
          </a:xfrm>
          <a:prstGeom prst="rect">
            <a:avLst/>
          </a:prstGeom>
          <a:noFill/>
          <a:ln>
            <a:noFill/>
          </a:ln>
        </p:spPr>
        <p:txBody>
          <a:bodyPr spcFirstLastPara="1" wrap="square" lIns="137150" tIns="137150" rIns="137150" bIns="137150" anchor="ctr" anchorCtr="0">
            <a:noAutofit/>
          </a:bodyPr>
          <a:lstStyle/>
          <a:p>
            <a:pPr marL="0" lvl="0" indent="0" algn="l" rtl="0">
              <a:spcBef>
                <a:spcPts val="0"/>
              </a:spcBef>
              <a:spcAft>
                <a:spcPts val="0"/>
              </a:spcAft>
              <a:buClr>
                <a:srgbClr val="000000"/>
              </a:buClr>
              <a:buSzPts val="1100"/>
              <a:buFont typeface="Arial"/>
              <a:buNone/>
            </a:pPr>
            <a:r>
              <a:rPr lang="en" sz="1000">
                <a:solidFill>
                  <a:schemeClr val="lt1"/>
                </a:solidFill>
              </a:rPr>
              <a:t>- Academic Excellence</a:t>
            </a:r>
            <a:endParaRPr sz="1000">
              <a:solidFill>
                <a:schemeClr val="lt1"/>
              </a:solidFill>
            </a:endParaRPr>
          </a:p>
          <a:p>
            <a:pPr marL="0" lvl="0" indent="0" algn="l" rtl="0">
              <a:spcBef>
                <a:spcPts val="0"/>
              </a:spcBef>
              <a:spcAft>
                <a:spcPts val="0"/>
              </a:spcAft>
              <a:buClr>
                <a:srgbClr val="000000"/>
              </a:buClr>
              <a:buSzPts val="1100"/>
              <a:buFont typeface="Arial"/>
              <a:buNone/>
            </a:pPr>
            <a:r>
              <a:rPr lang="en" sz="1000">
                <a:solidFill>
                  <a:schemeClr val="lt1"/>
                </a:solidFill>
              </a:rPr>
              <a:t>- To increase visibility of Taiwanese history in academia</a:t>
            </a:r>
            <a:endParaRPr sz="1000">
              <a:solidFill>
                <a:schemeClr val="lt1"/>
              </a:solidFill>
            </a:endParaRPr>
          </a:p>
        </p:txBody>
      </p:sp>
      <p:cxnSp>
        <p:nvCxnSpPr>
          <p:cNvPr id="119" name="Google Shape;119;p18"/>
          <p:cNvCxnSpPr/>
          <p:nvPr/>
        </p:nvCxnSpPr>
        <p:spPr>
          <a:xfrm>
            <a:off x="665941" y="4169547"/>
            <a:ext cx="8083800" cy="0"/>
          </a:xfrm>
          <a:prstGeom prst="straightConnector1">
            <a:avLst/>
          </a:prstGeom>
          <a:noFill/>
          <a:ln w="9525" cap="flat" cmpd="sng">
            <a:solidFill>
              <a:srgbClr val="999999"/>
            </a:solidFill>
            <a:prstDash val="solid"/>
            <a:round/>
            <a:headEnd type="none" w="med" len="med"/>
            <a:tailEnd type="none" w="med" len="med"/>
          </a:ln>
        </p:spPr>
      </p:cxnSp>
      <p:cxnSp>
        <p:nvCxnSpPr>
          <p:cNvPr id="120" name="Google Shape;120;p18"/>
          <p:cNvCxnSpPr/>
          <p:nvPr/>
        </p:nvCxnSpPr>
        <p:spPr>
          <a:xfrm rot="10800000" flipH="1">
            <a:off x="669857" y="4853973"/>
            <a:ext cx="8076000" cy="6300"/>
          </a:xfrm>
          <a:prstGeom prst="straightConnector1">
            <a:avLst/>
          </a:prstGeom>
          <a:noFill/>
          <a:ln w="9525" cap="flat" cmpd="sng">
            <a:solidFill>
              <a:srgbClr val="999999"/>
            </a:solidFill>
            <a:prstDash val="solid"/>
            <a:round/>
            <a:headEnd type="none" w="med" len="med"/>
            <a:tailEnd type="none" w="med" len="med"/>
          </a:ln>
        </p:spPr>
      </p:cxnSp>
      <p:sp>
        <p:nvSpPr>
          <p:cNvPr id="121" name="Google Shape;121;p18"/>
          <p:cNvSpPr txBox="1"/>
          <p:nvPr/>
        </p:nvSpPr>
        <p:spPr>
          <a:xfrm>
            <a:off x="713825" y="1122324"/>
            <a:ext cx="1456800" cy="1250700"/>
          </a:xfrm>
          <a:prstGeom prst="rect">
            <a:avLst/>
          </a:prstGeom>
          <a:noFill/>
          <a:ln>
            <a:noFill/>
          </a:ln>
        </p:spPr>
        <p:txBody>
          <a:bodyPr spcFirstLastPara="1" wrap="square" lIns="0" tIns="91425" rIns="0" bIns="91425" anchor="ctr" anchorCtr="0">
            <a:noAutofit/>
          </a:bodyPr>
          <a:lstStyle/>
          <a:p>
            <a:pPr marL="0" lvl="0" indent="0" algn="ctr" rtl="0">
              <a:spcBef>
                <a:spcPts val="0"/>
              </a:spcBef>
              <a:spcAft>
                <a:spcPts val="0"/>
              </a:spcAft>
              <a:buNone/>
            </a:pPr>
            <a:r>
              <a:rPr lang="en" sz="1000">
                <a:solidFill>
                  <a:schemeClr val="lt1"/>
                </a:solidFill>
                <a:latin typeface="Inter"/>
                <a:ea typeface="Inter"/>
                <a:cs typeface="Inter"/>
                <a:sym typeface="Inter"/>
              </a:rPr>
              <a:t>Me</a:t>
            </a:r>
            <a:endParaRPr sz="1000">
              <a:solidFill>
                <a:schemeClr val="lt1"/>
              </a:solidFill>
              <a:latin typeface="Inter"/>
              <a:ea typeface="Inter"/>
              <a:cs typeface="Inter"/>
              <a:sym typeface="Inter"/>
            </a:endParaRPr>
          </a:p>
        </p:txBody>
      </p:sp>
      <p:sp>
        <p:nvSpPr>
          <p:cNvPr id="122" name="Google Shape;122;p18"/>
          <p:cNvSpPr txBox="1"/>
          <p:nvPr/>
        </p:nvSpPr>
        <p:spPr>
          <a:xfrm>
            <a:off x="702775" y="2392099"/>
            <a:ext cx="1456800" cy="789600"/>
          </a:xfrm>
          <a:prstGeom prst="rect">
            <a:avLst/>
          </a:prstGeom>
          <a:noFill/>
          <a:ln>
            <a:noFill/>
          </a:ln>
        </p:spPr>
        <p:txBody>
          <a:bodyPr spcFirstLastPara="1" wrap="square" lIns="137150" tIns="137150" rIns="137150" bIns="137150" anchor="ctr" anchorCtr="0">
            <a:noAutofit/>
          </a:bodyPr>
          <a:lstStyle/>
          <a:p>
            <a:pPr marL="0" lvl="0" indent="0" algn="ctr" rtl="0">
              <a:spcBef>
                <a:spcPts val="0"/>
              </a:spcBef>
              <a:spcAft>
                <a:spcPts val="0"/>
              </a:spcAft>
              <a:buNone/>
            </a:pPr>
            <a:r>
              <a:rPr lang="en" sz="1000">
                <a:solidFill>
                  <a:schemeClr val="lt1"/>
                </a:solidFill>
              </a:rPr>
              <a:t>My Colleague</a:t>
            </a:r>
            <a:endParaRPr sz="1000">
              <a:solidFill>
                <a:schemeClr val="lt1"/>
              </a:solidFill>
            </a:endParaRPr>
          </a:p>
        </p:txBody>
      </p:sp>
      <p:sp>
        <p:nvSpPr>
          <p:cNvPr id="123" name="Google Shape;123;p18"/>
          <p:cNvSpPr txBox="1"/>
          <p:nvPr/>
        </p:nvSpPr>
        <p:spPr>
          <a:xfrm>
            <a:off x="722575" y="3190800"/>
            <a:ext cx="1456800" cy="963900"/>
          </a:xfrm>
          <a:prstGeom prst="rect">
            <a:avLst/>
          </a:prstGeom>
          <a:noFill/>
          <a:ln>
            <a:noFill/>
          </a:ln>
        </p:spPr>
        <p:txBody>
          <a:bodyPr spcFirstLastPara="1" wrap="square" lIns="137150" tIns="137150" rIns="137150" bIns="137150" anchor="ctr" anchorCtr="0">
            <a:noAutofit/>
          </a:bodyPr>
          <a:lstStyle/>
          <a:p>
            <a:pPr marL="0" lvl="0" indent="0" algn="ctr" rtl="0">
              <a:spcBef>
                <a:spcPts val="0"/>
              </a:spcBef>
              <a:spcAft>
                <a:spcPts val="0"/>
              </a:spcAft>
              <a:buNone/>
            </a:pPr>
            <a:r>
              <a:rPr lang="en" sz="1000">
                <a:solidFill>
                  <a:schemeClr val="lt1"/>
                </a:solidFill>
                <a:latin typeface="Inter"/>
                <a:ea typeface="Inter"/>
                <a:cs typeface="Inter"/>
                <a:sym typeface="Inter"/>
              </a:rPr>
              <a:t>Taiwanese Student</a:t>
            </a:r>
            <a:endParaRPr sz="1000">
              <a:solidFill>
                <a:schemeClr val="lt1"/>
              </a:solidFill>
              <a:latin typeface="Inter"/>
              <a:ea typeface="Inter"/>
              <a:cs typeface="Inter"/>
              <a:sym typeface="Inter"/>
            </a:endParaRPr>
          </a:p>
        </p:txBody>
      </p:sp>
      <p:sp>
        <p:nvSpPr>
          <p:cNvPr id="124" name="Google Shape;124;p18"/>
          <p:cNvSpPr txBox="1"/>
          <p:nvPr/>
        </p:nvSpPr>
        <p:spPr>
          <a:xfrm>
            <a:off x="673175" y="4169550"/>
            <a:ext cx="1542000" cy="705600"/>
          </a:xfrm>
          <a:prstGeom prst="rect">
            <a:avLst/>
          </a:prstGeom>
          <a:noFill/>
          <a:ln>
            <a:noFill/>
          </a:ln>
        </p:spPr>
        <p:txBody>
          <a:bodyPr spcFirstLastPara="1" wrap="square" lIns="137150" tIns="137150" rIns="137150" bIns="137150" anchor="ctr" anchorCtr="0">
            <a:noAutofit/>
          </a:bodyPr>
          <a:lstStyle/>
          <a:p>
            <a:pPr marL="0" lvl="0" indent="0" algn="ctr" rtl="0">
              <a:spcBef>
                <a:spcPts val="0"/>
              </a:spcBef>
              <a:spcAft>
                <a:spcPts val="0"/>
              </a:spcAft>
              <a:buNone/>
            </a:pPr>
            <a:r>
              <a:rPr lang="en" sz="1000">
                <a:solidFill>
                  <a:schemeClr val="lt1"/>
                </a:solidFill>
                <a:latin typeface="Inter"/>
                <a:ea typeface="Inter"/>
                <a:cs typeface="Inter"/>
                <a:sym typeface="Inter"/>
              </a:rPr>
              <a:t>Chinese Students</a:t>
            </a:r>
            <a:endParaRPr sz="1000">
              <a:solidFill>
                <a:schemeClr val="lt1"/>
              </a:solidFill>
              <a:latin typeface="Inter"/>
              <a:ea typeface="Inter"/>
              <a:cs typeface="Inter"/>
              <a:sym typeface="Inter"/>
            </a:endParaRPr>
          </a:p>
        </p:txBody>
      </p:sp>
      <p:sp>
        <p:nvSpPr>
          <p:cNvPr id="125" name="Google Shape;125;p18"/>
          <p:cNvSpPr txBox="1"/>
          <p:nvPr/>
        </p:nvSpPr>
        <p:spPr>
          <a:xfrm>
            <a:off x="5268780" y="766866"/>
            <a:ext cx="3465600" cy="338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000" b="1">
                <a:solidFill>
                  <a:schemeClr val="lt1"/>
                </a:solidFill>
                <a:latin typeface="Inter"/>
                <a:ea typeface="Inter"/>
                <a:cs typeface="Inter"/>
                <a:sym typeface="Inter"/>
              </a:rPr>
              <a:t>Risks Faced</a:t>
            </a:r>
            <a:endParaRPr sz="1000">
              <a:solidFill>
                <a:schemeClr val="lt1"/>
              </a:solidFill>
              <a:latin typeface="Inter Medium"/>
              <a:ea typeface="Inter Medium"/>
              <a:cs typeface="Inter Medium"/>
              <a:sym typeface="Inter Medium"/>
            </a:endParaRPr>
          </a:p>
        </p:txBody>
      </p:sp>
      <p:sp>
        <p:nvSpPr>
          <p:cNvPr id="126" name="Google Shape;126;p18"/>
          <p:cNvSpPr txBox="1"/>
          <p:nvPr/>
        </p:nvSpPr>
        <p:spPr>
          <a:xfrm>
            <a:off x="5278750" y="2399425"/>
            <a:ext cx="3472800" cy="78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nter"/>
                <a:ea typeface="Inter"/>
                <a:cs typeface="Inter"/>
                <a:sym typeface="Inter"/>
              </a:rPr>
              <a:t>She does not want to be on the wrong side of history, as she fears being labeled as biased, racist, or politically subversive.</a:t>
            </a:r>
            <a:endParaRPr sz="1000">
              <a:solidFill>
                <a:schemeClr val="lt1"/>
              </a:solidFill>
            </a:endParaRPr>
          </a:p>
        </p:txBody>
      </p:sp>
      <p:sp>
        <p:nvSpPr>
          <p:cNvPr id="127" name="Google Shape;127;p18"/>
          <p:cNvSpPr txBox="1"/>
          <p:nvPr/>
        </p:nvSpPr>
        <p:spPr>
          <a:xfrm>
            <a:off x="5283200" y="3181675"/>
            <a:ext cx="3472800" cy="96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rPr>
              <a:t>Because numerous victims are not compensated; and political figures not held accountable, this subject matter may trigger some Taiwanese people. The other risk is the possibility of him being retaliated by other Chinese if the project triggered any of them.</a:t>
            </a:r>
            <a:endParaRPr sz="1000">
              <a:solidFill>
                <a:schemeClr val="lt1"/>
              </a:solidFill>
            </a:endParaRPr>
          </a:p>
        </p:txBody>
      </p:sp>
      <p:sp>
        <p:nvSpPr>
          <p:cNvPr id="128" name="Google Shape;128;p18"/>
          <p:cNvSpPr txBox="1"/>
          <p:nvPr/>
        </p:nvSpPr>
        <p:spPr>
          <a:xfrm>
            <a:off x="2290475" y="4163775"/>
            <a:ext cx="2921100" cy="705600"/>
          </a:xfrm>
          <a:prstGeom prst="rect">
            <a:avLst/>
          </a:prstGeom>
          <a:noFill/>
          <a:ln>
            <a:noFill/>
          </a:ln>
        </p:spPr>
        <p:txBody>
          <a:bodyPr spcFirstLastPara="1" wrap="square" lIns="137150" tIns="137150" rIns="137150" bIns="137150" anchor="ctr" anchorCtr="0">
            <a:noAutofit/>
          </a:bodyPr>
          <a:lstStyle/>
          <a:p>
            <a:pPr marL="0" lvl="0" indent="0" algn="l" rtl="0">
              <a:spcBef>
                <a:spcPts val="0"/>
              </a:spcBef>
              <a:spcAft>
                <a:spcPts val="0"/>
              </a:spcAft>
              <a:buClr>
                <a:srgbClr val="000000"/>
              </a:buClr>
              <a:buSzPts val="1100"/>
              <a:buFont typeface="Arial"/>
              <a:buNone/>
            </a:pPr>
            <a:r>
              <a:rPr lang="en" sz="1000">
                <a:solidFill>
                  <a:schemeClr val="lt1"/>
                </a:solidFill>
              </a:rPr>
              <a:t>- Academic excellence</a:t>
            </a:r>
            <a:endParaRPr sz="1000">
              <a:solidFill>
                <a:schemeClr val="lt1"/>
              </a:solidFill>
            </a:endParaRPr>
          </a:p>
          <a:p>
            <a:pPr marL="0" lvl="0" indent="0" algn="l" rtl="0">
              <a:spcBef>
                <a:spcPts val="0"/>
              </a:spcBef>
              <a:spcAft>
                <a:spcPts val="0"/>
              </a:spcAft>
              <a:buClr>
                <a:schemeClr val="dk1"/>
              </a:buClr>
              <a:buSzPts val="1100"/>
              <a:buFont typeface="Arial"/>
              <a:buNone/>
            </a:pPr>
            <a:r>
              <a:rPr lang="en" sz="1000">
                <a:solidFill>
                  <a:schemeClr val="lt1"/>
                </a:solidFill>
              </a:rPr>
              <a:t>- Academic stability</a:t>
            </a:r>
            <a:endParaRPr sz="1000">
              <a:solidFill>
                <a:schemeClr val="lt1"/>
              </a:solidFill>
            </a:endParaRPr>
          </a:p>
        </p:txBody>
      </p:sp>
      <p:sp>
        <p:nvSpPr>
          <p:cNvPr id="129" name="Google Shape;129;p18"/>
          <p:cNvSpPr txBox="1"/>
          <p:nvPr/>
        </p:nvSpPr>
        <p:spPr>
          <a:xfrm>
            <a:off x="5283200" y="4154675"/>
            <a:ext cx="3472800" cy="705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rPr>
              <a:t>Chinese students generally prioritised academic stability and feared state-level retaliation or monitoring, leading to a preference for avoiding politically charged discourse. </a:t>
            </a:r>
            <a:endParaRPr sz="1000">
              <a:solidFill>
                <a:schemeClr val="lt1"/>
              </a:solidFill>
            </a:endParaRPr>
          </a:p>
        </p:txBody>
      </p:sp>
      <p:sp>
        <p:nvSpPr>
          <p:cNvPr id="130" name="Google Shape;130;p18"/>
          <p:cNvSpPr txBox="1"/>
          <p:nvPr/>
        </p:nvSpPr>
        <p:spPr>
          <a:xfrm>
            <a:off x="5260475" y="1138975"/>
            <a:ext cx="3472800" cy="1250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rPr>
              <a:t>Having previously published politically sensitive research, my personal "risk threshold" was significantly higher. Being Asian, I am also less likely to be accused for being racist, compared to my Caucasian colleague. However, I was more vulnerable when addressing politically sensitive issues concerning Asia because I am expected to ‘know better.’</a:t>
            </a:r>
            <a:endParaRPr sz="1000">
              <a:solidFill>
                <a:schemeClr val="lt1"/>
              </a:solidFill>
            </a:endParaRPr>
          </a:p>
        </p:txBody>
      </p:sp>
      <p:sp>
        <p:nvSpPr>
          <p:cNvPr id="131" name="Google Shape;131;p18"/>
          <p:cNvSpPr txBox="1"/>
          <p:nvPr/>
        </p:nvSpPr>
        <p:spPr>
          <a:xfrm>
            <a:off x="2288625" y="2397250"/>
            <a:ext cx="2921100" cy="789600"/>
          </a:xfrm>
          <a:prstGeom prst="rect">
            <a:avLst/>
          </a:prstGeom>
          <a:noFill/>
          <a:ln>
            <a:noFill/>
          </a:ln>
        </p:spPr>
        <p:txBody>
          <a:bodyPr spcFirstLastPara="1" wrap="square" lIns="137150" tIns="137150" rIns="137150" bIns="137150" anchor="ctr" anchorCtr="0">
            <a:noAutofit/>
          </a:bodyPr>
          <a:lstStyle/>
          <a:p>
            <a:pPr marL="0" lvl="0" indent="0" algn="l" rtl="0">
              <a:spcBef>
                <a:spcPts val="0"/>
              </a:spcBef>
              <a:spcAft>
                <a:spcPts val="0"/>
              </a:spcAft>
              <a:buClr>
                <a:srgbClr val="000000"/>
              </a:buClr>
              <a:buSzPts val="1100"/>
              <a:buFont typeface="Arial"/>
              <a:buNone/>
            </a:pPr>
            <a:r>
              <a:rPr lang="en" sz="1000">
                <a:solidFill>
                  <a:schemeClr val="lt1"/>
                </a:solidFill>
              </a:rPr>
              <a:t>- Mostly the same as mine</a:t>
            </a:r>
            <a:endParaRPr sz="1000">
              <a:solidFill>
                <a:schemeClr val="lt1"/>
              </a:solidFill>
            </a:endParaRPr>
          </a:p>
        </p:txBody>
      </p:sp>
      <p:sp>
        <p:nvSpPr>
          <p:cNvPr id="132" name="Google Shape;132;p18"/>
          <p:cNvSpPr txBox="1"/>
          <p:nvPr/>
        </p:nvSpPr>
        <p:spPr>
          <a:xfrm>
            <a:off x="2286400" y="1122325"/>
            <a:ext cx="2921100" cy="1277100"/>
          </a:xfrm>
          <a:prstGeom prst="rect">
            <a:avLst/>
          </a:prstGeom>
          <a:noFill/>
          <a:ln>
            <a:noFill/>
          </a:ln>
        </p:spPr>
        <p:txBody>
          <a:bodyPr spcFirstLastPara="1" wrap="square" lIns="137150" tIns="137150" rIns="137150" bIns="137150" anchor="ctr" anchorCtr="0">
            <a:noAutofit/>
          </a:bodyPr>
          <a:lstStyle/>
          <a:p>
            <a:pPr marL="0" lvl="0" indent="0" algn="l" rtl="0">
              <a:spcBef>
                <a:spcPts val="0"/>
              </a:spcBef>
              <a:spcAft>
                <a:spcPts val="0"/>
              </a:spcAft>
              <a:buClr>
                <a:schemeClr val="dk1"/>
              </a:buClr>
              <a:buSzPts val="1100"/>
              <a:buFont typeface="Arial"/>
              <a:buNone/>
            </a:pPr>
            <a:r>
              <a:rPr lang="en" sz="1000">
                <a:solidFill>
                  <a:schemeClr val="lt1"/>
                </a:solidFill>
              </a:rPr>
              <a:t>- To enhance Students’ academic freedom</a:t>
            </a:r>
            <a:endParaRPr sz="1000">
              <a:solidFill>
                <a:schemeClr val="lt1"/>
              </a:solidFill>
            </a:endParaRPr>
          </a:p>
          <a:p>
            <a:pPr marL="0" lvl="0" indent="0" algn="l" rtl="0">
              <a:spcBef>
                <a:spcPts val="0"/>
              </a:spcBef>
              <a:spcAft>
                <a:spcPts val="0"/>
              </a:spcAft>
              <a:buClr>
                <a:schemeClr val="dk1"/>
              </a:buClr>
              <a:buSzPts val="1100"/>
              <a:buFont typeface="Arial"/>
              <a:buNone/>
            </a:pPr>
            <a:r>
              <a:rPr lang="en" sz="1000">
                <a:solidFill>
                  <a:schemeClr val="lt1"/>
                </a:solidFill>
              </a:rPr>
              <a:t>- Duty of Care: protect the Taiwanese student from any potential social or political retaliation</a:t>
            </a:r>
            <a:endParaRPr sz="1000">
              <a:solidFill>
                <a:schemeClr val="lt1"/>
              </a:solidFill>
            </a:endParaRPr>
          </a:p>
          <a:p>
            <a:pPr marL="0" lvl="0" indent="0" algn="l" rtl="0">
              <a:spcBef>
                <a:spcPts val="0"/>
              </a:spcBef>
              <a:spcAft>
                <a:spcPts val="0"/>
              </a:spcAft>
              <a:buClr>
                <a:schemeClr val="dk1"/>
              </a:buClr>
              <a:buSzPts val="1100"/>
              <a:buFont typeface="Arial"/>
              <a:buNone/>
            </a:pPr>
            <a:r>
              <a:rPr lang="en" sz="1000">
                <a:solidFill>
                  <a:schemeClr val="lt1"/>
                </a:solidFill>
              </a:rPr>
              <a:t>- Want him to conduct research ethically</a:t>
            </a:r>
            <a:endParaRPr sz="1000">
              <a:solidFill>
                <a:schemeClr val="lt1"/>
              </a:solidFill>
            </a:endParaRPr>
          </a:p>
          <a:p>
            <a:pPr marL="0" lvl="0" indent="0" algn="l" rtl="0">
              <a:spcBef>
                <a:spcPts val="0"/>
              </a:spcBef>
              <a:spcAft>
                <a:spcPts val="0"/>
              </a:spcAft>
              <a:buClr>
                <a:schemeClr val="dk1"/>
              </a:buClr>
              <a:buSzPts val="1100"/>
              <a:buFont typeface="Arial"/>
              <a:buNone/>
            </a:pPr>
            <a:r>
              <a:rPr lang="en" sz="1000">
                <a:solidFill>
                  <a:schemeClr val="lt1"/>
                </a:solidFill>
              </a:rPr>
              <a:t>- Foster criticality - students can thrive academically</a:t>
            </a:r>
            <a:endParaRPr sz="1000">
              <a:solidFill>
                <a:schemeClr val="lt1"/>
              </a:solidFill>
            </a:endParaRPr>
          </a:p>
        </p:txBody>
      </p:sp>
      <p:sp>
        <p:nvSpPr>
          <p:cNvPr id="133" name="Google Shape;133;p18"/>
          <p:cNvSpPr txBox="1"/>
          <p:nvPr/>
        </p:nvSpPr>
        <p:spPr>
          <a:xfrm>
            <a:off x="181425" y="134675"/>
            <a:ext cx="7112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lt1"/>
                </a:solidFill>
                <a:latin typeface="Inter Light"/>
                <a:ea typeface="Inter Light"/>
                <a:cs typeface="Inter Light"/>
                <a:sym typeface="Inter Light"/>
              </a:rPr>
              <a:t>Recognising Desires and Risks</a:t>
            </a:r>
            <a:endParaRPr sz="2000">
              <a:solidFill>
                <a:schemeClr val="lt1"/>
              </a:solidFill>
              <a:latin typeface="Inter Light"/>
              <a:ea typeface="Inter Light"/>
              <a:cs typeface="Inter Light"/>
              <a:sym typeface="Inter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9"/>
          <p:cNvSpPr/>
          <p:nvPr/>
        </p:nvSpPr>
        <p:spPr>
          <a:xfrm>
            <a:off x="3052075" y="972100"/>
            <a:ext cx="3045300" cy="3408600"/>
          </a:xfrm>
          <a:prstGeom prst="rect">
            <a:avLst/>
          </a:prstGeom>
          <a:gradFill>
            <a:gsLst>
              <a:gs pos="0">
                <a:srgbClr val="4285F4"/>
              </a:gs>
              <a:gs pos="72000">
                <a:srgbClr val="FFFFFF"/>
              </a:gs>
              <a:gs pos="100000">
                <a:srgbClr val="595959"/>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000000"/>
              </a:solidFill>
              <a:latin typeface="Inter"/>
              <a:ea typeface="Inter"/>
              <a:cs typeface="Inter"/>
              <a:sym typeface="Inter"/>
            </a:endParaRPr>
          </a:p>
        </p:txBody>
      </p:sp>
      <p:sp>
        <p:nvSpPr>
          <p:cNvPr id="139" name="Google Shape;139;p19"/>
          <p:cNvSpPr/>
          <p:nvPr/>
        </p:nvSpPr>
        <p:spPr>
          <a:xfrm rot="10800000">
            <a:off x="-11100" y="970900"/>
            <a:ext cx="3070200" cy="3411000"/>
          </a:xfrm>
          <a:prstGeom prst="rect">
            <a:avLst/>
          </a:prstGeom>
          <a:gradFill>
            <a:gsLst>
              <a:gs pos="0">
                <a:srgbClr val="4285F4"/>
              </a:gs>
              <a:gs pos="72000">
                <a:srgbClr val="FFFFFF"/>
              </a:gs>
              <a:gs pos="100000">
                <a:srgbClr val="595959"/>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000000"/>
              </a:solidFill>
              <a:latin typeface="Inter"/>
              <a:ea typeface="Inter"/>
              <a:cs typeface="Inter"/>
              <a:sym typeface="Inter"/>
            </a:endParaRPr>
          </a:p>
        </p:txBody>
      </p:sp>
      <p:sp>
        <p:nvSpPr>
          <p:cNvPr id="140" name="Google Shape;140;p19"/>
          <p:cNvSpPr/>
          <p:nvPr/>
        </p:nvSpPr>
        <p:spPr>
          <a:xfrm rot="10800000">
            <a:off x="6084900" y="970900"/>
            <a:ext cx="3070200" cy="3411000"/>
          </a:xfrm>
          <a:prstGeom prst="rect">
            <a:avLst/>
          </a:prstGeom>
          <a:gradFill>
            <a:gsLst>
              <a:gs pos="0">
                <a:srgbClr val="4285F4"/>
              </a:gs>
              <a:gs pos="72000">
                <a:srgbClr val="FFFFFF"/>
              </a:gs>
              <a:gs pos="100000">
                <a:srgbClr val="595959"/>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000000"/>
              </a:solidFill>
              <a:latin typeface="Inter"/>
              <a:ea typeface="Inter"/>
              <a:cs typeface="Inter"/>
              <a:sym typeface="Inter"/>
            </a:endParaRPr>
          </a:p>
        </p:txBody>
      </p:sp>
      <p:sp>
        <p:nvSpPr>
          <p:cNvPr id="141" name="Google Shape;141;p19"/>
          <p:cNvSpPr txBox="1"/>
          <p:nvPr/>
        </p:nvSpPr>
        <p:spPr>
          <a:xfrm>
            <a:off x="280875" y="1373380"/>
            <a:ext cx="2451300" cy="2740200"/>
          </a:xfrm>
          <a:prstGeom prst="rect">
            <a:avLst/>
          </a:prstGeom>
          <a:noFill/>
          <a:ln>
            <a:noFill/>
          </a:ln>
        </p:spPr>
        <p:txBody>
          <a:bodyPr spcFirstLastPara="1" wrap="square" lIns="0" tIns="91425" rIns="0" bIns="91425" anchor="t" anchorCtr="0">
            <a:normAutofit/>
          </a:bodyPr>
          <a:lstStyle/>
          <a:p>
            <a:pPr marL="0" lvl="0" indent="0" algn="l" rtl="0">
              <a:lnSpc>
                <a:spcPct val="90000"/>
              </a:lnSpc>
              <a:spcBef>
                <a:spcPts val="0"/>
              </a:spcBef>
              <a:spcAft>
                <a:spcPts val="0"/>
              </a:spcAft>
              <a:buNone/>
            </a:pPr>
            <a:r>
              <a:rPr lang="en" sz="2417">
                <a:solidFill>
                  <a:schemeClr val="dk1"/>
                </a:solidFill>
              </a:rPr>
              <a:t>Negotiating</a:t>
            </a:r>
            <a:endParaRPr sz="2417">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2417">
                <a:solidFill>
                  <a:schemeClr val="dk1"/>
                </a:solidFill>
              </a:rPr>
              <a:t>Wrongness</a:t>
            </a:r>
            <a:endParaRPr sz="1500" b="1">
              <a:solidFill>
                <a:srgbClr val="595959"/>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1200"/>
              </a:spcBef>
              <a:spcAft>
                <a:spcPts val="0"/>
              </a:spcAft>
              <a:buNone/>
            </a:pPr>
            <a:r>
              <a:rPr lang="en" sz="1000">
                <a:solidFill>
                  <a:schemeClr val="dk1"/>
                </a:solidFill>
              </a:rPr>
              <a:t>If the fear of being "on the wrong side of history" becomes a primary driver of academic gatekeeping, the result is the systemic suppression of controversial but necessary discourse.</a:t>
            </a:r>
            <a:endParaRPr sz="1000">
              <a:solidFill>
                <a:schemeClr val="dk1"/>
              </a:solidFill>
            </a:endParaRPr>
          </a:p>
          <a:p>
            <a:pPr marL="0" lvl="0" indent="0" algn="l" rtl="0">
              <a:lnSpc>
                <a:spcPct val="115000"/>
              </a:lnSpc>
              <a:spcBef>
                <a:spcPts val="1200"/>
              </a:spcBef>
              <a:spcAft>
                <a:spcPts val="1200"/>
              </a:spcAft>
              <a:buNone/>
            </a:pPr>
            <a:r>
              <a:rPr lang="en" sz="1000">
                <a:solidFill>
                  <a:schemeClr val="dk1"/>
                </a:solidFill>
              </a:rPr>
              <a:t>Why are the teachers fear being "on the wrong side of history;" and what can be improved?</a:t>
            </a:r>
            <a:endParaRPr sz="1000">
              <a:solidFill>
                <a:schemeClr val="dk1"/>
              </a:solidFill>
            </a:endParaRPr>
          </a:p>
        </p:txBody>
      </p:sp>
      <p:sp>
        <p:nvSpPr>
          <p:cNvPr id="142" name="Google Shape;142;p19"/>
          <p:cNvSpPr txBox="1"/>
          <p:nvPr/>
        </p:nvSpPr>
        <p:spPr>
          <a:xfrm>
            <a:off x="3352575" y="1373380"/>
            <a:ext cx="2451300" cy="2740200"/>
          </a:xfrm>
          <a:prstGeom prst="rect">
            <a:avLst/>
          </a:prstGeom>
          <a:noFill/>
          <a:ln>
            <a:noFill/>
          </a:ln>
        </p:spPr>
        <p:txBody>
          <a:bodyPr spcFirstLastPara="1" wrap="square" lIns="0" tIns="91425" rIns="0" bIns="91425" anchor="t" anchorCtr="0">
            <a:normAutofit/>
          </a:bodyPr>
          <a:lstStyle/>
          <a:p>
            <a:pPr marL="0" lvl="0" indent="0" algn="l" rtl="0">
              <a:lnSpc>
                <a:spcPct val="90000"/>
              </a:lnSpc>
              <a:spcBef>
                <a:spcPts val="0"/>
              </a:spcBef>
              <a:spcAft>
                <a:spcPts val="0"/>
              </a:spcAft>
              <a:buNone/>
            </a:pPr>
            <a:r>
              <a:rPr lang="en" sz="2417">
                <a:solidFill>
                  <a:schemeClr val="dk1"/>
                </a:solidFill>
              </a:rPr>
              <a:t>Geopolitical Literacy </a:t>
            </a:r>
            <a:endParaRPr sz="2717"/>
          </a:p>
          <a:p>
            <a:pPr marL="0" lvl="0" indent="0" algn="l" rtl="0">
              <a:lnSpc>
                <a:spcPct val="115000"/>
              </a:lnSpc>
              <a:spcBef>
                <a:spcPts val="0"/>
              </a:spcBef>
              <a:spcAft>
                <a:spcPts val="0"/>
              </a:spcAft>
              <a:buNone/>
            </a:pPr>
            <a:endParaRPr sz="1000" b="1"/>
          </a:p>
          <a:p>
            <a:pPr marL="0" lvl="0" indent="0" algn="l" rtl="0">
              <a:lnSpc>
                <a:spcPct val="115000"/>
              </a:lnSpc>
              <a:spcBef>
                <a:spcPts val="1200"/>
              </a:spcBef>
              <a:spcAft>
                <a:spcPts val="0"/>
              </a:spcAft>
              <a:buNone/>
            </a:pPr>
            <a:r>
              <a:rPr lang="en" sz="1000"/>
              <a:t>Are teachers responsible for being well-read in geopolitics?</a:t>
            </a:r>
            <a:endParaRPr sz="1000"/>
          </a:p>
          <a:p>
            <a:pPr marL="0" lvl="0" indent="0" algn="l" rtl="0">
              <a:lnSpc>
                <a:spcPct val="115000"/>
              </a:lnSpc>
              <a:spcBef>
                <a:spcPts val="1200"/>
              </a:spcBef>
              <a:spcAft>
                <a:spcPts val="1200"/>
              </a:spcAft>
              <a:buNone/>
            </a:pPr>
            <a:r>
              <a:rPr lang="en" sz="1000"/>
              <a:t>Does the burden lie with the student—to explain their cultural and political context to the institution?</a:t>
            </a:r>
            <a:endParaRPr sz="1000"/>
          </a:p>
        </p:txBody>
      </p:sp>
      <p:sp>
        <p:nvSpPr>
          <p:cNvPr id="143" name="Google Shape;143;p19"/>
          <p:cNvSpPr txBox="1"/>
          <p:nvPr/>
        </p:nvSpPr>
        <p:spPr>
          <a:xfrm>
            <a:off x="6410050" y="1373350"/>
            <a:ext cx="2451300" cy="3277800"/>
          </a:xfrm>
          <a:prstGeom prst="rect">
            <a:avLst/>
          </a:prstGeom>
          <a:noFill/>
          <a:ln>
            <a:noFill/>
          </a:ln>
        </p:spPr>
        <p:txBody>
          <a:bodyPr spcFirstLastPara="1" wrap="square" lIns="0" tIns="91425" rIns="0" bIns="91425" anchor="t" anchorCtr="0">
            <a:normAutofit/>
          </a:bodyPr>
          <a:lstStyle/>
          <a:p>
            <a:pPr marL="0" lvl="0" indent="0" algn="l" rtl="0">
              <a:lnSpc>
                <a:spcPct val="90000"/>
              </a:lnSpc>
              <a:spcBef>
                <a:spcPts val="0"/>
              </a:spcBef>
              <a:spcAft>
                <a:spcPts val="0"/>
              </a:spcAft>
              <a:buNone/>
            </a:pPr>
            <a:r>
              <a:rPr lang="en" sz="2400"/>
              <a:t>Supervisory Expertise</a:t>
            </a:r>
            <a:endParaRPr sz="2400" b="1"/>
          </a:p>
          <a:p>
            <a:pPr marL="0" lvl="0" indent="0" algn="l" rtl="0">
              <a:lnSpc>
                <a:spcPct val="115000"/>
              </a:lnSpc>
              <a:spcBef>
                <a:spcPts val="0"/>
              </a:spcBef>
              <a:spcAft>
                <a:spcPts val="0"/>
              </a:spcAft>
              <a:buNone/>
            </a:pPr>
            <a:endParaRPr sz="1000"/>
          </a:p>
          <a:p>
            <a:pPr marL="0" lvl="0" indent="0" algn="l" rtl="0">
              <a:lnSpc>
                <a:spcPct val="115000"/>
              </a:lnSpc>
              <a:spcBef>
                <a:spcPts val="1200"/>
              </a:spcBef>
              <a:spcAft>
                <a:spcPts val="1200"/>
              </a:spcAft>
              <a:buNone/>
            </a:pPr>
            <a:r>
              <a:rPr lang="en" sz="1000"/>
              <a:t>Can a supervisor effectively facilitate a project outside their own area of expertise while still maintaining the rigorous critical standards required by the academy?</a:t>
            </a:r>
            <a:endParaRPr sz="1000"/>
          </a:p>
        </p:txBody>
      </p:sp>
      <p:sp>
        <p:nvSpPr>
          <p:cNvPr id="144" name="Google Shape;144;p19"/>
          <p:cNvSpPr txBox="1"/>
          <p:nvPr/>
        </p:nvSpPr>
        <p:spPr>
          <a:xfrm>
            <a:off x="8314451" y="64031"/>
            <a:ext cx="548700" cy="292500"/>
          </a:xfrm>
          <a:prstGeom prst="rect">
            <a:avLst/>
          </a:prstGeom>
          <a:noFill/>
          <a:ln>
            <a:noFill/>
          </a:ln>
        </p:spPr>
        <p:txBody>
          <a:bodyPr spcFirstLastPara="1" wrap="square" lIns="0" tIns="91425" rIns="0" bIns="91425" anchor="t" anchorCtr="0">
            <a:spAutoFit/>
          </a:bodyPr>
          <a:lstStyle/>
          <a:p>
            <a:pPr marL="0" lvl="0" indent="0" algn="r" rtl="0">
              <a:spcBef>
                <a:spcPts val="0"/>
              </a:spcBef>
              <a:spcAft>
                <a:spcPts val="0"/>
              </a:spcAft>
              <a:buNone/>
            </a:pPr>
            <a:fld id="{00000000-1234-1234-1234-123412341234}" type="slidenum">
              <a:rPr lang="en" sz="700">
                <a:solidFill>
                  <a:srgbClr val="000000"/>
                </a:solidFill>
                <a:latin typeface="Inter"/>
                <a:ea typeface="Inter"/>
                <a:cs typeface="Inter"/>
                <a:sym typeface="Inter"/>
              </a:rPr>
              <a:t>4</a:t>
            </a:fld>
            <a:endParaRPr sz="700">
              <a:solidFill>
                <a:srgbClr val="000000"/>
              </a:solidFill>
              <a:latin typeface="Inter"/>
              <a:ea typeface="Inter"/>
              <a:cs typeface="Inter"/>
              <a:sym typeface="Inter"/>
            </a:endParaRPr>
          </a:p>
        </p:txBody>
      </p:sp>
      <p:sp>
        <p:nvSpPr>
          <p:cNvPr id="145" name="Google Shape;145;p19"/>
          <p:cNvSpPr txBox="1"/>
          <p:nvPr/>
        </p:nvSpPr>
        <p:spPr>
          <a:xfrm>
            <a:off x="296475" y="64027"/>
            <a:ext cx="6418200" cy="713700"/>
          </a:xfrm>
          <a:prstGeom prst="rect">
            <a:avLst/>
          </a:prstGeom>
          <a:noFill/>
          <a:ln>
            <a:noFill/>
          </a:ln>
        </p:spPr>
        <p:txBody>
          <a:bodyPr spcFirstLastPara="1" wrap="square" lIns="0" tIns="91425" rIns="0" bIns="91425" anchor="b" anchorCtr="0">
            <a:normAutofit/>
          </a:bodyPr>
          <a:lstStyle/>
          <a:p>
            <a:pPr marL="0" lvl="0" indent="0" algn="l" rtl="0">
              <a:spcBef>
                <a:spcPts val="0"/>
              </a:spcBef>
              <a:spcAft>
                <a:spcPts val="0"/>
              </a:spcAft>
              <a:buNone/>
            </a:pPr>
            <a:r>
              <a:rPr lang="en" sz="2000">
                <a:latin typeface="Inter Light"/>
                <a:ea typeface="Inter Light"/>
                <a:cs typeface="Inter Light"/>
                <a:sym typeface="Inter Light"/>
              </a:rPr>
              <a:t>Questions to Ask</a:t>
            </a:r>
            <a:endParaRPr sz="2000">
              <a:solidFill>
                <a:srgbClr val="000000"/>
              </a:solidFill>
              <a:latin typeface="Inter Light"/>
              <a:ea typeface="Inter Light"/>
              <a:cs typeface="Inter Light"/>
              <a:sym typeface="Inter Light"/>
            </a:endParaRPr>
          </a:p>
        </p:txBody>
      </p:sp>
      <p:cxnSp>
        <p:nvCxnSpPr>
          <p:cNvPr id="146" name="Google Shape;146;p19"/>
          <p:cNvCxnSpPr/>
          <p:nvPr/>
        </p:nvCxnSpPr>
        <p:spPr>
          <a:xfrm rot="10800000">
            <a:off x="280875" y="2096399"/>
            <a:ext cx="306000" cy="0"/>
          </a:xfrm>
          <a:prstGeom prst="straightConnector1">
            <a:avLst/>
          </a:prstGeom>
          <a:noFill/>
          <a:ln w="9525" cap="flat" cmpd="sng">
            <a:solidFill>
              <a:srgbClr val="000000"/>
            </a:solidFill>
            <a:prstDash val="solid"/>
            <a:round/>
            <a:headEnd type="none" w="med" len="med"/>
            <a:tailEnd type="none" w="med" len="med"/>
          </a:ln>
        </p:spPr>
      </p:cxnSp>
      <p:cxnSp>
        <p:nvCxnSpPr>
          <p:cNvPr id="147" name="Google Shape;147;p19"/>
          <p:cNvCxnSpPr/>
          <p:nvPr/>
        </p:nvCxnSpPr>
        <p:spPr>
          <a:xfrm rot="10800000">
            <a:off x="3352575" y="2096399"/>
            <a:ext cx="306000" cy="0"/>
          </a:xfrm>
          <a:prstGeom prst="straightConnector1">
            <a:avLst/>
          </a:prstGeom>
          <a:noFill/>
          <a:ln w="9525" cap="flat" cmpd="sng">
            <a:solidFill>
              <a:srgbClr val="000000"/>
            </a:solidFill>
            <a:prstDash val="solid"/>
            <a:round/>
            <a:headEnd type="none" w="med" len="med"/>
            <a:tailEnd type="none" w="med" len="med"/>
          </a:ln>
        </p:spPr>
      </p:cxnSp>
      <p:cxnSp>
        <p:nvCxnSpPr>
          <p:cNvPr id="148" name="Google Shape;148;p19"/>
          <p:cNvCxnSpPr/>
          <p:nvPr/>
        </p:nvCxnSpPr>
        <p:spPr>
          <a:xfrm rot="10800000">
            <a:off x="6417284" y="2096399"/>
            <a:ext cx="306000" cy="0"/>
          </a:xfrm>
          <a:prstGeom prst="straightConnector1">
            <a:avLst/>
          </a:prstGeom>
          <a:noFill/>
          <a:ln w="9525" cap="flat" cmpd="sng">
            <a:solidFill>
              <a:srgbClr val="000000"/>
            </a:solidFill>
            <a:prstDash val="solid"/>
            <a:round/>
            <a:headEnd type="none" w="med" len="med"/>
            <a:tailEnd type="non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0"/>
          <p:cNvSpPr/>
          <p:nvPr/>
        </p:nvSpPr>
        <p:spPr>
          <a:xfrm rot="10800000">
            <a:off x="265275" y="2956350"/>
            <a:ext cx="4166100" cy="1915200"/>
          </a:xfrm>
          <a:prstGeom prst="rect">
            <a:avLst/>
          </a:prstGeom>
          <a:gradFill>
            <a:gsLst>
              <a:gs pos="0">
                <a:srgbClr val="4285F4"/>
              </a:gs>
              <a:gs pos="72000">
                <a:srgbClr val="FFFFFF"/>
              </a:gs>
              <a:gs pos="100000">
                <a:srgbClr val="595959"/>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000000"/>
              </a:solidFill>
              <a:latin typeface="Inter"/>
              <a:ea typeface="Inter"/>
              <a:cs typeface="Inter"/>
              <a:sym typeface="Inter"/>
            </a:endParaRPr>
          </a:p>
        </p:txBody>
      </p:sp>
      <p:sp>
        <p:nvSpPr>
          <p:cNvPr id="154" name="Google Shape;154;p20"/>
          <p:cNvSpPr/>
          <p:nvPr/>
        </p:nvSpPr>
        <p:spPr>
          <a:xfrm rot="10800000">
            <a:off x="255300" y="866125"/>
            <a:ext cx="4167900" cy="1913700"/>
          </a:xfrm>
          <a:prstGeom prst="rect">
            <a:avLst/>
          </a:prstGeom>
          <a:gradFill>
            <a:gsLst>
              <a:gs pos="0">
                <a:srgbClr val="4285F4"/>
              </a:gs>
              <a:gs pos="72000">
                <a:srgbClr val="FFFFFF"/>
              </a:gs>
              <a:gs pos="100000">
                <a:srgbClr val="595959"/>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000000"/>
              </a:solidFill>
              <a:latin typeface="Inter"/>
              <a:ea typeface="Inter"/>
              <a:cs typeface="Inter"/>
              <a:sym typeface="Inter"/>
            </a:endParaRPr>
          </a:p>
        </p:txBody>
      </p:sp>
      <p:sp>
        <p:nvSpPr>
          <p:cNvPr id="155" name="Google Shape;155;p20"/>
          <p:cNvSpPr/>
          <p:nvPr/>
        </p:nvSpPr>
        <p:spPr>
          <a:xfrm>
            <a:off x="4732850" y="868625"/>
            <a:ext cx="4174800" cy="1915200"/>
          </a:xfrm>
          <a:prstGeom prst="rect">
            <a:avLst/>
          </a:prstGeom>
          <a:gradFill>
            <a:gsLst>
              <a:gs pos="0">
                <a:srgbClr val="4285F4"/>
              </a:gs>
              <a:gs pos="72000">
                <a:srgbClr val="FFFFFF"/>
              </a:gs>
              <a:gs pos="100000">
                <a:srgbClr val="595959"/>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000000"/>
              </a:solidFill>
              <a:latin typeface="Inter"/>
              <a:ea typeface="Inter"/>
              <a:cs typeface="Inter"/>
              <a:sym typeface="Inter"/>
            </a:endParaRPr>
          </a:p>
        </p:txBody>
      </p:sp>
      <p:sp>
        <p:nvSpPr>
          <p:cNvPr id="156" name="Google Shape;156;p20"/>
          <p:cNvSpPr txBox="1"/>
          <p:nvPr/>
        </p:nvSpPr>
        <p:spPr>
          <a:xfrm>
            <a:off x="8314451" y="64031"/>
            <a:ext cx="548700" cy="292500"/>
          </a:xfrm>
          <a:prstGeom prst="rect">
            <a:avLst/>
          </a:prstGeom>
          <a:noFill/>
          <a:ln>
            <a:noFill/>
          </a:ln>
        </p:spPr>
        <p:txBody>
          <a:bodyPr spcFirstLastPara="1" wrap="square" lIns="0" tIns="91425" rIns="0" bIns="91425" anchor="t" anchorCtr="0">
            <a:spAutoFit/>
          </a:bodyPr>
          <a:lstStyle/>
          <a:p>
            <a:pPr marL="0" lvl="0" indent="0" algn="r" rtl="0">
              <a:spcBef>
                <a:spcPts val="0"/>
              </a:spcBef>
              <a:spcAft>
                <a:spcPts val="0"/>
              </a:spcAft>
              <a:buNone/>
            </a:pPr>
            <a:fld id="{00000000-1234-1234-1234-123412341234}" type="slidenum">
              <a:rPr lang="en" sz="700">
                <a:solidFill>
                  <a:srgbClr val="000000"/>
                </a:solidFill>
                <a:latin typeface="Inter"/>
                <a:ea typeface="Inter"/>
                <a:cs typeface="Inter"/>
                <a:sym typeface="Inter"/>
              </a:rPr>
              <a:t>5</a:t>
            </a:fld>
            <a:endParaRPr sz="700">
              <a:solidFill>
                <a:srgbClr val="000000"/>
              </a:solidFill>
              <a:latin typeface="Inter"/>
              <a:ea typeface="Inter"/>
              <a:cs typeface="Inter"/>
              <a:sym typeface="Inter"/>
            </a:endParaRPr>
          </a:p>
        </p:txBody>
      </p:sp>
      <p:sp>
        <p:nvSpPr>
          <p:cNvPr id="157" name="Google Shape;157;p20"/>
          <p:cNvSpPr txBox="1"/>
          <p:nvPr/>
        </p:nvSpPr>
        <p:spPr>
          <a:xfrm>
            <a:off x="296475" y="64027"/>
            <a:ext cx="6418200" cy="713700"/>
          </a:xfrm>
          <a:prstGeom prst="rect">
            <a:avLst/>
          </a:prstGeom>
          <a:noFill/>
          <a:ln>
            <a:noFill/>
          </a:ln>
        </p:spPr>
        <p:txBody>
          <a:bodyPr spcFirstLastPara="1" wrap="square" lIns="0" tIns="91425" rIns="0" bIns="91425" anchor="b" anchorCtr="0">
            <a:normAutofit/>
          </a:bodyPr>
          <a:lstStyle/>
          <a:p>
            <a:pPr marL="0" lvl="0" indent="0" algn="l" rtl="0">
              <a:spcBef>
                <a:spcPts val="0"/>
              </a:spcBef>
              <a:spcAft>
                <a:spcPts val="0"/>
              </a:spcAft>
              <a:buNone/>
            </a:pPr>
            <a:r>
              <a:rPr lang="en" sz="2000">
                <a:latin typeface="Inter Light"/>
                <a:ea typeface="Inter Light"/>
                <a:cs typeface="Inter Light"/>
                <a:sym typeface="Inter Light"/>
              </a:rPr>
              <a:t>Questions to Ask</a:t>
            </a:r>
            <a:endParaRPr sz="2000">
              <a:solidFill>
                <a:srgbClr val="000000"/>
              </a:solidFill>
              <a:latin typeface="Inter Light"/>
              <a:ea typeface="Inter Light"/>
              <a:cs typeface="Inter Light"/>
              <a:sym typeface="Inter Light"/>
            </a:endParaRPr>
          </a:p>
        </p:txBody>
      </p:sp>
      <p:sp>
        <p:nvSpPr>
          <p:cNvPr id="158" name="Google Shape;158;p20"/>
          <p:cNvSpPr txBox="1"/>
          <p:nvPr/>
        </p:nvSpPr>
        <p:spPr>
          <a:xfrm>
            <a:off x="508350" y="3149100"/>
            <a:ext cx="3661800" cy="1529700"/>
          </a:xfrm>
          <a:prstGeom prst="rect">
            <a:avLst/>
          </a:prstGeom>
          <a:noFill/>
          <a:ln>
            <a:noFill/>
          </a:ln>
        </p:spPr>
        <p:txBody>
          <a:bodyPr spcFirstLastPara="1" wrap="square" lIns="0" tIns="91425" rIns="0" bIns="91425" anchor="t" anchorCtr="0">
            <a:normAutofit/>
          </a:bodyPr>
          <a:lstStyle/>
          <a:p>
            <a:pPr marL="0" lvl="0" indent="0" algn="l" rtl="0">
              <a:lnSpc>
                <a:spcPct val="90000"/>
              </a:lnSpc>
              <a:spcBef>
                <a:spcPts val="0"/>
              </a:spcBef>
              <a:spcAft>
                <a:spcPts val="0"/>
              </a:spcAft>
              <a:buNone/>
            </a:pPr>
            <a:r>
              <a:rPr lang="en" sz="2417">
                <a:solidFill>
                  <a:schemeClr val="dk1"/>
                </a:solidFill>
              </a:rPr>
              <a:t>Personally</a:t>
            </a:r>
            <a:endParaRPr sz="1500" b="1">
              <a:solidFill>
                <a:srgbClr val="595959"/>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 sz="1000">
                <a:solidFill>
                  <a:schemeClr val="dk1"/>
                </a:solidFill>
              </a:rPr>
              <a:t>How can we better address the emotional labour experienced by educators involved in teaching politically sensitive topics, while ensuring appropriate care and support for students?</a:t>
            </a:r>
            <a:endParaRPr sz="1000">
              <a:solidFill>
                <a:schemeClr val="dk1"/>
              </a:solidFill>
            </a:endParaRPr>
          </a:p>
        </p:txBody>
      </p:sp>
      <p:sp>
        <p:nvSpPr>
          <p:cNvPr id="159" name="Google Shape;159;p20"/>
          <p:cNvSpPr txBox="1"/>
          <p:nvPr/>
        </p:nvSpPr>
        <p:spPr>
          <a:xfrm>
            <a:off x="508350" y="1058125"/>
            <a:ext cx="3661800" cy="1529700"/>
          </a:xfrm>
          <a:prstGeom prst="rect">
            <a:avLst/>
          </a:prstGeom>
          <a:noFill/>
          <a:ln>
            <a:noFill/>
          </a:ln>
        </p:spPr>
        <p:txBody>
          <a:bodyPr spcFirstLastPara="1" wrap="square" lIns="0" tIns="91425" rIns="0" bIns="91425" anchor="t" anchorCtr="0">
            <a:normAutofit/>
          </a:bodyPr>
          <a:lstStyle/>
          <a:p>
            <a:pPr marL="0" lvl="0" indent="0" algn="l" rtl="0">
              <a:lnSpc>
                <a:spcPct val="90000"/>
              </a:lnSpc>
              <a:spcBef>
                <a:spcPts val="0"/>
              </a:spcBef>
              <a:spcAft>
                <a:spcPts val="0"/>
              </a:spcAft>
              <a:buNone/>
            </a:pPr>
            <a:r>
              <a:rPr lang="en" sz="2417">
                <a:solidFill>
                  <a:schemeClr val="dk1"/>
                </a:solidFill>
              </a:rPr>
              <a:t>Institutionally</a:t>
            </a:r>
            <a:endParaRPr sz="1500" b="1">
              <a:solidFill>
                <a:srgbClr val="595959"/>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 sz="1000">
                <a:solidFill>
                  <a:schemeClr val="dk1"/>
                </a:solidFill>
              </a:rPr>
              <a:t>How can universities support academic freedom and public advocacy while protecting staff and students from unnecessary personal or professional risk?</a:t>
            </a:r>
            <a:endParaRPr sz="1000">
              <a:solidFill>
                <a:schemeClr val="dk1"/>
              </a:solidFill>
            </a:endParaRPr>
          </a:p>
        </p:txBody>
      </p:sp>
      <p:sp>
        <p:nvSpPr>
          <p:cNvPr id="160" name="Google Shape;160;p20"/>
          <p:cNvSpPr txBox="1"/>
          <p:nvPr/>
        </p:nvSpPr>
        <p:spPr>
          <a:xfrm>
            <a:off x="4986000" y="1058125"/>
            <a:ext cx="3661800" cy="1529700"/>
          </a:xfrm>
          <a:prstGeom prst="rect">
            <a:avLst/>
          </a:prstGeom>
          <a:noFill/>
          <a:ln>
            <a:noFill/>
          </a:ln>
        </p:spPr>
        <p:txBody>
          <a:bodyPr spcFirstLastPara="1" wrap="square" lIns="0" tIns="91425" rIns="0" bIns="91425" anchor="t" anchorCtr="0">
            <a:normAutofit/>
          </a:bodyPr>
          <a:lstStyle/>
          <a:p>
            <a:pPr marL="0" lvl="0" indent="0" algn="l" rtl="0">
              <a:lnSpc>
                <a:spcPct val="90000"/>
              </a:lnSpc>
              <a:spcBef>
                <a:spcPts val="0"/>
              </a:spcBef>
              <a:spcAft>
                <a:spcPts val="0"/>
              </a:spcAft>
              <a:buNone/>
            </a:pPr>
            <a:r>
              <a:rPr lang="en" sz="2417">
                <a:solidFill>
                  <a:schemeClr val="dk1"/>
                </a:solidFill>
              </a:rPr>
              <a:t>Pedagogically</a:t>
            </a:r>
            <a:endParaRPr sz="1500" b="1">
              <a:solidFill>
                <a:srgbClr val="595959"/>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 sz="1000">
                <a:solidFill>
                  <a:schemeClr val="dk1"/>
                </a:solidFill>
              </a:rPr>
              <a:t>How can we encourage robust political disagreement and intellectual challenge while ensuring an environment of open-minded, respectful, and safe inquiry for everybody?</a:t>
            </a:r>
            <a:endParaRPr sz="1000">
              <a:solidFill>
                <a:schemeClr val="dk1"/>
              </a:solidFill>
            </a:endParaRPr>
          </a:p>
        </p:txBody>
      </p:sp>
      <p:sp>
        <p:nvSpPr>
          <p:cNvPr id="161" name="Google Shape;161;p20"/>
          <p:cNvSpPr/>
          <p:nvPr/>
        </p:nvSpPr>
        <p:spPr>
          <a:xfrm>
            <a:off x="4732850" y="2956350"/>
            <a:ext cx="4174800" cy="1915200"/>
          </a:xfrm>
          <a:prstGeom prst="rect">
            <a:avLst/>
          </a:prstGeom>
          <a:gradFill>
            <a:gsLst>
              <a:gs pos="0">
                <a:srgbClr val="4285F4"/>
              </a:gs>
              <a:gs pos="72000">
                <a:srgbClr val="FFFFFF"/>
              </a:gs>
              <a:gs pos="100000">
                <a:srgbClr val="595959"/>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000000"/>
              </a:solidFill>
              <a:latin typeface="Inter"/>
              <a:ea typeface="Inter"/>
              <a:cs typeface="Inter"/>
              <a:sym typeface="Inter"/>
            </a:endParaRPr>
          </a:p>
        </p:txBody>
      </p:sp>
      <p:sp>
        <p:nvSpPr>
          <p:cNvPr id="162" name="Google Shape;162;p20"/>
          <p:cNvSpPr txBox="1"/>
          <p:nvPr/>
        </p:nvSpPr>
        <p:spPr>
          <a:xfrm>
            <a:off x="4986000" y="3145850"/>
            <a:ext cx="3661800" cy="1529700"/>
          </a:xfrm>
          <a:prstGeom prst="rect">
            <a:avLst/>
          </a:prstGeom>
          <a:noFill/>
          <a:ln>
            <a:noFill/>
          </a:ln>
        </p:spPr>
        <p:txBody>
          <a:bodyPr spcFirstLastPara="1" wrap="square" lIns="0" tIns="91425" rIns="0" bIns="91425" anchor="t" anchorCtr="0">
            <a:normAutofit/>
          </a:bodyPr>
          <a:lstStyle/>
          <a:p>
            <a:pPr marL="0" lvl="0" indent="0" algn="l" rtl="0">
              <a:lnSpc>
                <a:spcPct val="90000"/>
              </a:lnSpc>
              <a:spcBef>
                <a:spcPts val="0"/>
              </a:spcBef>
              <a:spcAft>
                <a:spcPts val="0"/>
              </a:spcAft>
              <a:buNone/>
            </a:pPr>
            <a:r>
              <a:rPr lang="en" sz="2417">
                <a:solidFill>
                  <a:schemeClr val="dk1"/>
                </a:solidFill>
              </a:rPr>
              <a:t>Socially</a:t>
            </a:r>
            <a:endParaRPr sz="1500" b="1">
              <a:solidFill>
                <a:srgbClr val="595959"/>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 sz="1000">
                <a:solidFill>
                  <a:schemeClr val="dk1"/>
                </a:solidFill>
              </a:rPr>
              <a:t>How can universities better support faculty working on sensitive geopolitical issues? Are there opportunities to build cross-institutional support networks and communities of practice for academics facing similar challenges?</a:t>
            </a:r>
            <a:endParaRPr sz="1000">
              <a:solidFill>
                <a:schemeClr val="dk1"/>
              </a:solidFill>
            </a:endParaRPr>
          </a:p>
        </p:txBody>
      </p:sp>
      <p:cxnSp>
        <p:nvCxnSpPr>
          <p:cNvPr id="163" name="Google Shape;163;p20"/>
          <p:cNvCxnSpPr/>
          <p:nvPr/>
        </p:nvCxnSpPr>
        <p:spPr>
          <a:xfrm rot="10800000">
            <a:off x="536665" y="1450259"/>
            <a:ext cx="306000" cy="0"/>
          </a:xfrm>
          <a:prstGeom prst="straightConnector1">
            <a:avLst/>
          </a:prstGeom>
          <a:noFill/>
          <a:ln w="9525" cap="flat" cmpd="sng">
            <a:solidFill>
              <a:srgbClr val="000000"/>
            </a:solidFill>
            <a:prstDash val="solid"/>
            <a:round/>
            <a:headEnd type="none" w="med" len="med"/>
            <a:tailEnd type="none" w="med" len="med"/>
          </a:ln>
        </p:spPr>
      </p:cxnSp>
      <p:cxnSp>
        <p:nvCxnSpPr>
          <p:cNvPr id="164" name="Google Shape;164;p20"/>
          <p:cNvCxnSpPr/>
          <p:nvPr/>
        </p:nvCxnSpPr>
        <p:spPr>
          <a:xfrm rot="10800000">
            <a:off x="508340" y="3533509"/>
            <a:ext cx="306000" cy="0"/>
          </a:xfrm>
          <a:prstGeom prst="straightConnector1">
            <a:avLst/>
          </a:prstGeom>
          <a:noFill/>
          <a:ln w="9525" cap="flat" cmpd="sng">
            <a:solidFill>
              <a:srgbClr val="000000"/>
            </a:solidFill>
            <a:prstDash val="solid"/>
            <a:round/>
            <a:headEnd type="none" w="med" len="med"/>
            <a:tailEnd type="none" w="med" len="med"/>
          </a:ln>
        </p:spPr>
      </p:cxnSp>
      <p:cxnSp>
        <p:nvCxnSpPr>
          <p:cNvPr id="165" name="Google Shape;165;p20"/>
          <p:cNvCxnSpPr/>
          <p:nvPr/>
        </p:nvCxnSpPr>
        <p:spPr>
          <a:xfrm rot="10800000">
            <a:off x="4985990" y="1450259"/>
            <a:ext cx="306000" cy="0"/>
          </a:xfrm>
          <a:prstGeom prst="straightConnector1">
            <a:avLst/>
          </a:prstGeom>
          <a:noFill/>
          <a:ln w="9525" cap="flat" cmpd="sng">
            <a:solidFill>
              <a:srgbClr val="000000"/>
            </a:solidFill>
            <a:prstDash val="solid"/>
            <a:round/>
            <a:headEnd type="none" w="med" len="med"/>
            <a:tailEnd type="none" w="med" len="med"/>
          </a:ln>
        </p:spPr>
      </p:cxnSp>
      <p:cxnSp>
        <p:nvCxnSpPr>
          <p:cNvPr id="166" name="Google Shape;166;p20"/>
          <p:cNvCxnSpPr/>
          <p:nvPr/>
        </p:nvCxnSpPr>
        <p:spPr>
          <a:xfrm rot="10800000">
            <a:off x="4985990" y="3533509"/>
            <a:ext cx="306000" cy="0"/>
          </a:xfrm>
          <a:prstGeom prst="straightConnector1">
            <a:avLst/>
          </a:prstGeom>
          <a:noFill/>
          <a:ln w="9525" cap="flat" cmpd="sng">
            <a:solidFill>
              <a:srgbClr val="000000"/>
            </a:solidFill>
            <a:prstDash val="solid"/>
            <a:round/>
            <a:headEnd type="none" w="med" len="med"/>
            <a:tailEnd type="non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70"/>
        <p:cNvGrpSpPr/>
        <p:nvPr/>
      </p:nvGrpSpPr>
      <p:grpSpPr>
        <a:xfrm>
          <a:off x="0" y="0"/>
          <a:ext cx="0" cy="0"/>
          <a:chOff x="0" y="0"/>
          <a:chExt cx="0" cy="0"/>
        </a:xfrm>
      </p:grpSpPr>
      <p:sp>
        <p:nvSpPr>
          <p:cNvPr id="171" name="Google Shape;171;p21"/>
          <p:cNvSpPr txBox="1"/>
          <p:nvPr/>
        </p:nvSpPr>
        <p:spPr>
          <a:xfrm>
            <a:off x="1015650" y="1555800"/>
            <a:ext cx="7112700" cy="203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lt1"/>
                </a:solidFill>
                <a:latin typeface="Inter Light"/>
                <a:ea typeface="Inter Light"/>
                <a:cs typeface="Inter Light"/>
                <a:sym typeface="Inter Light"/>
              </a:rPr>
              <a:t>Would you prefer a tight legal definition of transnational repression that could lead to prosecution based on clearly defined evidentiary standards for legal prosecution, or do you believe there is value for having an inclusive definition of transnational repression that is relevant to our day-to-day functioning as researchers and educators?</a:t>
            </a:r>
            <a:endParaRPr sz="2000">
              <a:solidFill>
                <a:schemeClr val="lt1"/>
              </a:solidFill>
              <a:latin typeface="Inter Light"/>
              <a:ea typeface="Inter Light"/>
              <a:cs typeface="Inter Light"/>
              <a:sym typeface="Inter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75"/>
        <p:cNvGrpSpPr/>
        <p:nvPr/>
      </p:nvGrpSpPr>
      <p:grpSpPr>
        <a:xfrm>
          <a:off x="0" y="0"/>
          <a:ext cx="0" cy="0"/>
          <a:chOff x="0" y="0"/>
          <a:chExt cx="0" cy="0"/>
        </a:xfrm>
      </p:grpSpPr>
      <p:sp>
        <p:nvSpPr>
          <p:cNvPr id="176" name="Google Shape;176;p22"/>
          <p:cNvSpPr txBox="1">
            <a:spLocks noGrp="1"/>
          </p:cNvSpPr>
          <p:nvPr>
            <p:ph type="title" idx="4294967295"/>
          </p:nvPr>
        </p:nvSpPr>
        <p:spPr>
          <a:xfrm>
            <a:off x="277450" y="732700"/>
            <a:ext cx="8657400" cy="4138200"/>
          </a:xfrm>
          <a:prstGeom prst="rect">
            <a:avLst/>
          </a:prstGeom>
        </p:spPr>
        <p:txBody>
          <a:bodyPr spcFirstLastPara="1" wrap="square" lIns="91425" tIns="91425" rIns="91425" bIns="91425" anchor="t" anchorCtr="0">
            <a:normAutofit/>
          </a:bodyPr>
          <a:lstStyle/>
          <a:p>
            <a:pPr marL="457200" lvl="0" indent="-304800" algn="l" rtl="0">
              <a:lnSpc>
                <a:spcPct val="115000"/>
              </a:lnSpc>
              <a:spcBef>
                <a:spcPts val="1200"/>
              </a:spcBef>
              <a:spcAft>
                <a:spcPts val="0"/>
              </a:spcAft>
              <a:buClr>
                <a:schemeClr val="lt1"/>
              </a:buClr>
              <a:buSzPts val="1200"/>
              <a:buChar char="●"/>
            </a:pPr>
            <a:r>
              <a:rPr lang="en" sz="1200">
                <a:solidFill>
                  <a:schemeClr val="lt1"/>
                </a:solidFill>
              </a:rPr>
              <a:t>How can educators create conditions for rigorous political disagreement while remaining attentive to differential vulnerability?</a:t>
            </a:r>
            <a:endParaRPr sz="1200">
              <a:solidFill>
                <a:schemeClr val="lt1"/>
              </a:solidFill>
            </a:endParaRPr>
          </a:p>
          <a:p>
            <a:pPr marL="457200" lvl="0" indent="-304800" algn="l" rtl="0">
              <a:lnSpc>
                <a:spcPct val="115000"/>
              </a:lnSpc>
              <a:spcBef>
                <a:spcPts val="0"/>
              </a:spcBef>
              <a:spcAft>
                <a:spcPts val="0"/>
              </a:spcAft>
              <a:buClr>
                <a:schemeClr val="lt1"/>
              </a:buClr>
              <a:buSzPts val="1200"/>
              <a:buChar char="●"/>
            </a:pPr>
            <a:r>
              <a:rPr lang="en" sz="1200">
                <a:solidFill>
                  <a:schemeClr val="lt1"/>
                </a:solidFill>
              </a:rPr>
              <a:t>How might one address contested geopolitical issues?</a:t>
            </a:r>
            <a:endParaRPr sz="1200">
              <a:solidFill>
                <a:schemeClr val="lt1"/>
              </a:solidFill>
            </a:endParaRPr>
          </a:p>
          <a:p>
            <a:pPr marL="457200" lvl="0" indent="-304800" algn="l" rtl="0">
              <a:lnSpc>
                <a:spcPct val="115000"/>
              </a:lnSpc>
              <a:spcBef>
                <a:spcPts val="0"/>
              </a:spcBef>
              <a:spcAft>
                <a:spcPts val="0"/>
              </a:spcAft>
              <a:buClr>
                <a:schemeClr val="lt1"/>
              </a:buClr>
              <a:buSzPts val="1200"/>
              <a:buChar char="●"/>
            </a:pPr>
            <a:r>
              <a:rPr lang="en" sz="1200">
                <a:solidFill>
                  <a:schemeClr val="lt1"/>
                </a:solidFill>
              </a:rPr>
              <a:t>Is epistemic neutrality something to strive for, or is transparency about our own values, biases, and positionalities more appropriate for furthering pedagogical objectives?</a:t>
            </a:r>
            <a:endParaRPr sz="1200">
              <a:solidFill>
                <a:schemeClr val="lt1"/>
              </a:solidFill>
            </a:endParaRPr>
          </a:p>
          <a:p>
            <a:pPr marL="457200" lvl="0" indent="-304800" algn="l" rtl="0">
              <a:lnSpc>
                <a:spcPct val="115000"/>
              </a:lnSpc>
              <a:spcBef>
                <a:spcPts val="0"/>
              </a:spcBef>
              <a:spcAft>
                <a:spcPts val="0"/>
              </a:spcAft>
              <a:buClr>
                <a:schemeClr val="lt1"/>
              </a:buClr>
              <a:buSzPts val="1200"/>
              <a:buChar char="●"/>
            </a:pPr>
            <a:r>
              <a:rPr lang="en" sz="1200">
                <a:solidFill>
                  <a:schemeClr val="lt1"/>
                </a:solidFill>
              </a:rPr>
              <a:t>And what institutional responsibilities arise when the cost of speaking out is unevenly distributed?</a:t>
            </a:r>
            <a:endParaRPr sz="1200" b="1">
              <a:solidFill>
                <a:schemeClr val="lt1"/>
              </a:solidFill>
            </a:endParaRPr>
          </a:p>
        </p:txBody>
      </p:sp>
      <p:sp>
        <p:nvSpPr>
          <p:cNvPr id="177" name="Google Shape;177;p22"/>
          <p:cNvSpPr txBox="1"/>
          <p:nvPr/>
        </p:nvSpPr>
        <p:spPr>
          <a:xfrm>
            <a:off x="204200" y="146550"/>
            <a:ext cx="87306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lt1"/>
                </a:solidFill>
                <a:latin typeface="Inter Light"/>
                <a:ea typeface="Inter Light"/>
                <a:cs typeface="Inter Light"/>
                <a:sym typeface="Inter Light"/>
              </a:rPr>
              <a:t>Safeguarding Academic Freedom Against Transnational Repression</a:t>
            </a:r>
            <a:endParaRPr sz="2000">
              <a:solidFill>
                <a:schemeClr val="lt1"/>
              </a:solidFill>
              <a:latin typeface="Inter Light"/>
              <a:ea typeface="Inter Light"/>
              <a:cs typeface="Inter Light"/>
              <a:sym typeface="Inter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3"/>
          <p:cNvSpPr/>
          <p:nvPr/>
        </p:nvSpPr>
        <p:spPr>
          <a:xfrm rot="10800000">
            <a:off x="1236675" y="979750"/>
            <a:ext cx="3070200" cy="2414100"/>
          </a:xfrm>
          <a:prstGeom prst="rect">
            <a:avLst/>
          </a:prstGeom>
          <a:gradFill>
            <a:gsLst>
              <a:gs pos="0">
                <a:srgbClr val="4285F4"/>
              </a:gs>
              <a:gs pos="72000">
                <a:srgbClr val="FFFFFF"/>
              </a:gs>
              <a:gs pos="100000">
                <a:srgbClr val="595959"/>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000000"/>
              </a:solidFill>
              <a:latin typeface="Inter"/>
              <a:ea typeface="Inter"/>
              <a:cs typeface="Inter"/>
              <a:sym typeface="Inter"/>
            </a:endParaRPr>
          </a:p>
        </p:txBody>
      </p:sp>
      <p:sp>
        <p:nvSpPr>
          <p:cNvPr id="183" name="Google Shape;183;p23"/>
          <p:cNvSpPr/>
          <p:nvPr/>
        </p:nvSpPr>
        <p:spPr>
          <a:xfrm rot="10800000">
            <a:off x="4835025" y="979775"/>
            <a:ext cx="3072300" cy="2414700"/>
          </a:xfrm>
          <a:prstGeom prst="rect">
            <a:avLst/>
          </a:prstGeom>
          <a:gradFill>
            <a:gsLst>
              <a:gs pos="0">
                <a:srgbClr val="4285F4"/>
              </a:gs>
              <a:gs pos="72000">
                <a:srgbClr val="FFFFFF"/>
              </a:gs>
              <a:gs pos="100000">
                <a:srgbClr val="595959"/>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000000"/>
              </a:solidFill>
              <a:latin typeface="Inter"/>
              <a:ea typeface="Inter"/>
              <a:cs typeface="Inter"/>
              <a:sym typeface="Inter"/>
            </a:endParaRPr>
          </a:p>
        </p:txBody>
      </p:sp>
      <p:sp>
        <p:nvSpPr>
          <p:cNvPr id="184" name="Google Shape;184;p23"/>
          <p:cNvSpPr txBox="1"/>
          <p:nvPr/>
        </p:nvSpPr>
        <p:spPr>
          <a:xfrm>
            <a:off x="1528646" y="1382230"/>
            <a:ext cx="2451300" cy="2740200"/>
          </a:xfrm>
          <a:prstGeom prst="rect">
            <a:avLst/>
          </a:prstGeom>
          <a:noFill/>
          <a:ln>
            <a:noFill/>
          </a:ln>
        </p:spPr>
        <p:txBody>
          <a:bodyPr spcFirstLastPara="1" wrap="square" lIns="0" tIns="91425" rIns="0" bIns="91425" anchor="t" anchorCtr="0">
            <a:normAutofit/>
          </a:bodyPr>
          <a:lstStyle/>
          <a:p>
            <a:pPr marL="0" lvl="0" indent="0" algn="l" rtl="0">
              <a:lnSpc>
                <a:spcPct val="90000"/>
              </a:lnSpc>
              <a:spcBef>
                <a:spcPts val="0"/>
              </a:spcBef>
              <a:spcAft>
                <a:spcPts val="0"/>
              </a:spcAft>
              <a:buClr>
                <a:schemeClr val="dk1"/>
              </a:buClr>
              <a:buSzPts val="1100"/>
              <a:buFont typeface="Arial"/>
              <a:buNone/>
            </a:pPr>
            <a:r>
              <a:rPr lang="en" sz="2417">
                <a:solidFill>
                  <a:schemeClr val="dk1"/>
                </a:solidFill>
              </a:rPr>
              <a:t>Sing Hang Tam</a:t>
            </a:r>
            <a:endParaRPr sz="1500" b="1">
              <a:solidFill>
                <a:srgbClr val="595959"/>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lnSpc>
                <a:spcPct val="115000"/>
              </a:lnSpc>
              <a:spcBef>
                <a:spcPts val="1200"/>
              </a:spcBef>
              <a:spcAft>
                <a:spcPts val="0"/>
              </a:spcAft>
              <a:buNone/>
            </a:pPr>
            <a:r>
              <a:rPr lang="en" sz="1000">
                <a:solidFill>
                  <a:schemeClr val="dk1"/>
                </a:solidFill>
              </a:rPr>
              <a:t>Lecturer in Emerging Digital Technologies</a:t>
            </a:r>
            <a:endParaRPr sz="1000">
              <a:solidFill>
                <a:schemeClr val="dk1"/>
              </a:solidFill>
            </a:endParaRPr>
          </a:p>
          <a:p>
            <a:pPr marL="0" lvl="0" indent="0" algn="l" rtl="0">
              <a:lnSpc>
                <a:spcPct val="115000"/>
              </a:lnSpc>
              <a:spcBef>
                <a:spcPts val="1200"/>
              </a:spcBef>
              <a:spcAft>
                <a:spcPts val="0"/>
              </a:spcAft>
              <a:buNone/>
            </a:pPr>
            <a:r>
              <a:rPr lang="en" sz="1000">
                <a:solidFill>
                  <a:schemeClr val="dk1"/>
                </a:solidFill>
              </a:rPr>
              <a:t>University of the Arts London</a:t>
            </a:r>
            <a:endParaRPr sz="1000">
              <a:solidFill>
                <a:schemeClr val="dk1"/>
              </a:solidFill>
            </a:endParaRPr>
          </a:p>
          <a:p>
            <a:pPr marL="0" lvl="0" indent="0" algn="l" rtl="0">
              <a:lnSpc>
                <a:spcPct val="115000"/>
              </a:lnSpc>
              <a:spcBef>
                <a:spcPts val="1200"/>
              </a:spcBef>
              <a:spcAft>
                <a:spcPts val="0"/>
              </a:spcAft>
              <a:buNone/>
            </a:pPr>
            <a:r>
              <a:rPr lang="en" sz="1000">
                <a:solidFill>
                  <a:schemeClr val="dk1"/>
                </a:solidFill>
              </a:rPr>
              <a:t>s.tam@fashion.arts.ac.uk</a:t>
            </a:r>
            <a:endParaRPr sz="1000">
              <a:solidFill>
                <a:schemeClr val="dk1"/>
              </a:solidFill>
            </a:endParaRPr>
          </a:p>
          <a:p>
            <a:pPr marL="0" lvl="0" indent="0" algn="l" rtl="0">
              <a:lnSpc>
                <a:spcPct val="115000"/>
              </a:lnSpc>
              <a:spcBef>
                <a:spcPts val="1200"/>
              </a:spcBef>
              <a:spcAft>
                <a:spcPts val="1200"/>
              </a:spcAft>
              <a:buNone/>
            </a:pPr>
            <a:endParaRPr sz="1000">
              <a:solidFill>
                <a:schemeClr val="dk1"/>
              </a:solidFill>
            </a:endParaRPr>
          </a:p>
        </p:txBody>
      </p:sp>
      <p:sp>
        <p:nvSpPr>
          <p:cNvPr id="185" name="Google Shape;185;p23"/>
          <p:cNvSpPr txBox="1"/>
          <p:nvPr/>
        </p:nvSpPr>
        <p:spPr>
          <a:xfrm>
            <a:off x="5162279" y="1382200"/>
            <a:ext cx="2451300" cy="3277800"/>
          </a:xfrm>
          <a:prstGeom prst="rect">
            <a:avLst/>
          </a:prstGeom>
          <a:noFill/>
          <a:ln>
            <a:noFill/>
          </a:ln>
        </p:spPr>
        <p:txBody>
          <a:bodyPr spcFirstLastPara="1" wrap="square" lIns="0" tIns="91425" rIns="0" bIns="91425" anchor="t" anchorCtr="0">
            <a:normAutofit/>
          </a:bodyPr>
          <a:lstStyle/>
          <a:p>
            <a:pPr marL="0" lvl="0" indent="0" algn="l" rtl="0">
              <a:lnSpc>
                <a:spcPct val="90000"/>
              </a:lnSpc>
              <a:spcBef>
                <a:spcPts val="0"/>
              </a:spcBef>
              <a:spcAft>
                <a:spcPts val="0"/>
              </a:spcAft>
              <a:buNone/>
            </a:pPr>
            <a:r>
              <a:rPr lang="en" sz="2400"/>
              <a:t>Mandy Lee</a:t>
            </a:r>
            <a:endParaRPr sz="2400"/>
          </a:p>
          <a:p>
            <a:pPr marL="0" lvl="0" indent="0" algn="l" rtl="0">
              <a:lnSpc>
                <a:spcPct val="90000"/>
              </a:lnSpc>
              <a:spcBef>
                <a:spcPts val="0"/>
              </a:spcBef>
              <a:spcAft>
                <a:spcPts val="0"/>
              </a:spcAft>
              <a:buNone/>
            </a:pPr>
            <a:endParaRPr sz="2400"/>
          </a:p>
          <a:p>
            <a:pPr marL="0" lvl="0" indent="0" algn="l" rtl="0">
              <a:lnSpc>
                <a:spcPct val="115000"/>
              </a:lnSpc>
              <a:spcBef>
                <a:spcPts val="0"/>
              </a:spcBef>
              <a:spcAft>
                <a:spcPts val="0"/>
              </a:spcAft>
              <a:buNone/>
            </a:pPr>
            <a:r>
              <a:rPr lang="en" sz="1000"/>
              <a:t>Assistant Professor</a:t>
            </a:r>
            <a:endParaRPr sz="1000"/>
          </a:p>
          <a:p>
            <a:pPr marL="0" lvl="0" indent="0" algn="l" rtl="0">
              <a:lnSpc>
                <a:spcPct val="115000"/>
              </a:lnSpc>
              <a:spcBef>
                <a:spcPts val="1200"/>
              </a:spcBef>
              <a:spcAft>
                <a:spcPts val="0"/>
              </a:spcAft>
              <a:buNone/>
            </a:pPr>
            <a:r>
              <a:rPr lang="en" sz="1000"/>
              <a:t>Trinity College Dublin</a:t>
            </a:r>
            <a:endParaRPr sz="1000"/>
          </a:p>
          <a:p>
            <a:pPr marL="0" lvl="0" indent="0" algn="l" rtl="0">
              <a:lnSpc>
                <a:spcPct val="115000"/>
              </a:lnSpc>
              <a:spcBef>
                <a:spcPts val="1200"/>
              </a:spcBef>
              <a:spcAft>
                <a:spcPts val="1200"/>
              </a:spcAft>
              <a:buNone/>
            </a:pPr>
            <a:r>
              <a:rPr lang="en" sz="1000"/>
              <a:t>mandy.lee@tcd.ie</a:t>
            </a:r>
            <a:endParaRPr sz="1000"/>
          </a:p>
        </p:txBody>
      </p:sp>
      <p:sp>
        <p:nvSpPr>
          <p:cNvPr id="186" name="Google Shape;186;p23"/>
          <p:cNvSpPr txBox="1"/>
          <p:nvPr/>
        </p:nvSpPr>
        <p:spPr>
          <a:xfrm>
            <a:off x="8314451" y="64031"/>
            <a:ext cx="548700" cy="292500"/>
          </a:xfrm>
          <a:prstGeom prst="rect">
            <a:avLst/>
          </a:prstGeom>
          <a:noFill/>
          <a:ln>
            <a:noFill/>
          </a:ln>
        </p:spPr>
        <p:txBody>
          <a:bodyPr spcFirstLastPara="1" wrap="square" lIns="0" tIns="91425" rIns="0" bIns="91425" anchor="t" anchorCtr="0">
            <a:spAutoFit/>
          </a:bodyPr>
          <a:lstStyle/>
          <a:p>
            <a:pPr marL="0" lvl="0" indent="0" algn="r" rtl="0">
              <a:spcBef>
                <a:spcPts val="0"/>
              </a:spcBef>
              <a:spcAft>
                <a:spcPts val="0"/>
              </a:spcAft>
              <a:buNone/>
            </a:pPr>
            <a:fld id="{00000000-1234-1234-1234-123412341234}" type="slidenum">
              <a:rPr lang="en" sz="700">
                <a:solidFill>
                  <a:srgbClr val="000000"/>
                </a:solidFill>
                <a:latin typeface="Inter"/>
                <a:ea typeface="Inter"/>
                <a:cs typeface="Inter"/>
                <a:sym typeface="Inter"/>
              </a:rPr>
              <a:t>8</a:t>
            </a:fld>
            <a:endParaRPr sz="700">
              <a:solidFill>
                <a:srgbClr val="000000"/>
              </a:solidFill>
              <a:latin typeface="Inter"/>
              <a:ea typeface="Inter"/>
              <a:cs typeface="Inter"/>
              <a:sym typeface="Inter"/>
            </a:endParaRPr>
          </a:p>
        </p:txBody>
      </p:sp>
      <p:sp>
        <p:nvSpPr>
          <p:cNvPr id="187" name="Google Shape;187;p23"/>
          <p:cNvSpPr txBox="1"/>
          <p:nvPr/>
        </p:nvSpPr>
        <p:spPr>
          <a:xfrm>
            <a:off x="296475" y="64025"/>
            <a:ext cx="8479500" cy="713700"/>
          </a:xfrm>
          <a:prstGeom prst="rect">
            <a:avLst/>
          </a:prstGeom>
          <a:noFill/>
          <a:ln>
            <a:noFill/>
          </a:ln>
        </p:spPr>
        <p:txBody>
          <a:bodyPr spcFirstLastPara="1" wrap="square" lIns="0" tIns="91425" rIns="0" bIns="91425" anchor="b" anchorCtr="0">
            <a:normAutofit/>
          </a:bodyPr>
          <a:lstStyle/>
          <a:p>
            <a:pPr marL="0" lvl="0" indent="0" algn="l" rtl="0">
              <a:spcBef>
                <a:spcPts val="0"/>
              </a:spcBef>
              <a:spcAft>
                <a:spcPts val="0"/>
              </a:spcAft>
              <a:buNone/>
            </a:pPr>
            <a:r>
              <a:rPr lang="en" sz="2000">
                <a:latin typeface="Inter Light"/>
                <a:ea typeface="Inter Light"/>
                <a:cs typeface="Inter Light"/>
                <a:sym typeface="Inter Light"/>
              </a:rPr>
              <a:t>We have upcoming events on academic freedom.</a:t>
            </a:r>
            <a:endParaRPr sz="2000">
              <a:solidFill>
                <a:srgbClr val="000000"/>
              </a:solidFill>
              <a:latin typeface="Inter Light"/>
              <a:ea typeface="Inter Light"/>
              <a:cs typeface="Inter Light"/>
              <a:sym typeface="Inter Light"/>
            </a:endParaRPr>
          </a:p>
        </p:txBody>
      </p:sp>
      <p:cxnSp>
        <p:nvCxnSpPr>
          <p:cNvPr id="188" name="Google Shape;188;p23"/>
          <p:cNvCxnSpPr/>
          <p:nvPr/>
        </p:nvCxnSpPr>
        <p:spPr>
          <a:xfrm rot="10800000">
            <a:off x="1528646" y="1778257"/>
            <a:ext cx="306000" cy="0"/>
          </a:xfrm>
          <a:prstGeom prst="straightConnector1">
            <a:avLst/>
          </a:prstGeom>
          <a:noFill/>
          <a:ln w="9525" cap="flat" cmpd="sng">
            <a:solidFill>
              <a:srgbClr val="000000"/>
            </a:solidFill>
            <a:prstDash val="solid"/>
            <a:round/>
            <a:headEnd type="none" w="med" len="med"/>
            <a:tailEnd type="none" w="med" len="med"/>
          </a:ln>
        </p:spPr>
      </p:cxnSp>
      <p:cxnSp>
        <p:nvCxnSpPr>
          <p:cNvPr id="189" name="Google Shape;189;p23"/>
          <p:cNvCxnSpPr/>
          <p:nvPr/>
        </p:nvCxnSpPr>
        <p:spPr>
          <a:xfrm rot="10800000">
            <a:off x="5169512" y="1778257"/>
            <a:ext cx="306000" cy="0"/>
          </a:xfrm>
          <a:prstGeom prst="straightConnector1">
            <a:avLst/>
          </a:prstGeom>
          <a:noFill/>
          <a:ln w="9525" cap="flat" cmpd="sng">
            <a:solidFill>
              <a:srgbClr val="000000"/>
            </a:solidFill>
            <a:prstDash val="solid"/>
            <a:round/>
            <a:headEnd type="none" w="med" len="med"/>
            <a:tailEnd type="none" w="med" len="med"/>
          </a:ln>
        </p:spPr>
      </p:cxn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781</Words>
  <Application>Microsoft Macintosh PowerPoint</Application>
  <PresentationFormat>On-screen Show (16:9)</PresentationFormat>
  <Paragraphs>80</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Inter Medium</vt:lpstr>
      <vt:lpstr>Arial</vt:lpstr>
      <vt:lpstr>Inter Black</vt:lpstr>
      <vt:lpstr>Inter</vt:lpstr>
      <vt:lpstr>Inter Light</vt:lpstr>
      <vt:lpstr>Simple Light</vt:lpstr>
      <vt:lpstr>Workshop Safeguarding Academic Freedom Against Transnational Repression How educators and institutions could ensure safe spaces for debate and dialogue in the face of censorship</vt:lpstr>
      <vt:lpstr>A Taiwanese student of mine proposed an artistic research project about the White Terror—a foundational period of political repression and state-sponsored trauma in Taiwanese history. The project sought to explore historical grievances that remain sensitive within contemporary cross-strait relations. However, a faculty colleague of mine declined supervision, stating that she doesn't understand enough about Taiwanese history, and does not want to be on the “wrong side of the history.” Without a supervision, the project risks being suppressed. Nevertheless, I decided to step up and supervise the project because of my positionality.</vt:lpstr>
      <vt:lpstr>PowerPoint Presentation</vt:lpstr>
      <vt:lpstr>PowerPoint Presentation</vt:lpstr>
      <vt:lpstr>PowerPoint Presentation</vt:lpstr>
      <vt:lpstr>PowerPoint Presentation</vt:lpstr>
      <vt:lpstr>How can educators create conditions for rigorous political disagreement while remaining attentive to differential vulnerability? How might one address contested geopolitical issues? Is epistemic neutrality something to strive for, or is transparency about our own values, biases, and positionalities more appropriate for furthering pedagogical objectives? And what institutional responsibilities arise when the cost of speaking out is unevenly distributed?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Sing Hang Tam</cp:lastModifiedBy>
  <cp:revision>1</cp:revision>
  <dcterms:modified xsi:type="dcterms:W3CDTF">2026-06-26T15:07:59Z</dcterms:modified>
</cp:coreProperties>
</file>