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6" r:id="rId6"/>
    <p:sldId id="260" r:id="rId7"/>
    <p:sldId id="261" r:id="rId8"/>
    <p:sldId id="262" r:id="rId9"/>
    <p:sldId id="263" r:id="rId10"/>
    <p:sldId id="264" r:id="rId11"/>
    <p:sldId id="265" r:id="rId12"/>
    <p:sldId id="270" r:id="rId13"/>
    <p:sldId id="271" r:id="rId14"/>
    <p:sldId id="267" r:id="rId15"/>
    <p:sldId id="268" r:id="rId16"/>
    <p:sldId id="269" r:id="rId17"/>
    <p:sldId id="272" r:id="rId18"/>
    <p:sldId id="273" r:id="rId19"/>
    <p:sldId id="275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>
      <p:cViewPr varScale="1">
        <p:scale>
          <a:sx n="70" d="100"/>
          <a:sy n="70" d="100"/>
        </p:scale>
        <p:origin x="-52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5BB27-61BF-46B3-B451-F34D3FEEC03D}" type="datetimeFigureOut">
              <a:rPr lang="en-GB" smtClean="0"/>
              <a:pPr/>
              <a:t>11/04/2013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BB32B-6ED7-4511-91E4-9AD5F2B7BE1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824771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5BB27-61BF-46B3-B451-F34D3FEEC03D}" type="datetimeFigureOut">
              <a:rPr lang="en-GB" smtClean="0"/>
              <a:pPr/>
              <a:t>11/04/2013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BB32B-6ED7-4511-91E4-9AD5F2B7BE1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96271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5BB27-61BF-46B3-B451-F34D3FEEC03D}" type="datetimeFigureOut">
              <a:rPr lang="en-GB" smtClean="0"/>
              <a:pPr/>
              <a:t>11/04/2013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BB32B-6ED7-4511-91E4-9AD5F2B7BE1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424437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5BB27-61BF-46B3-B451-F34D3FEEC03D}" type="datetimeFigureOut">
              <a:rPr lang="en-GB" smtClean="0"/>
              <a:pPr/>
              <a:t>11/04/2013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BB32B-6ED7-4511-91E4-9AD5F2B7BE1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138371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5BB27-61BF-46B3-B451-F34D3FEEC03D}" type="datetimeFigureOut">
              <a:rPr lang="en-GB" smtClean="0"/>
              <a:pPr/>
              <a:t>11/04/2013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BB32B-6ED7-4511-91E4-9AD5F2B7BE1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200213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5BB27-61BF-46B3-B451-F34D3FEEC03D}" type="datetimeFigureOut">
              <a:rPr lang="en-GB" smtClean="0"/>
              <a:pPr/>
              <a:t>11/04/2013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BB32B-6ED7-4511-91E4-9AD5F2B7BE1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22286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5BB27-61BF-46B3-B451-F34D3FEEC03D}" type="datetimeFigureOut">
              <a:rPr lang="en-GB" smtClean="0"/>
              <a:pPr/>
              <a:t>11/04/2013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BB32B-6ED7-4511-91E4-9AD5F2B7BE1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692467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5BB27-61BF-46B3-B451-F34D3FEEC03D}" type="datetimeFigureOut">
              <a:rPr lang="en-GB" smtClean="0"/>
              <a:pPr/>
              <a:t>11/04/2013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BB32B-6ED7-4511-91E4-9AD5F2B7BE1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814475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5BB27-61BF-46B3-B451-F34D3FEEC03D}" type="datetimeFigureOut">
              <a:rPr lang="en-GB" smtClean="0"/>
              <a:pPr/>
              <a:t>11/04/2013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BB32B-6ED7-4511-91E4-9AD5F2B7BE1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227143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5BB27-61BF-46B3-B451-F34D3FEEC03D}" type="datetimeFigureOut">
              <a:rPr lang="en-GB" smtClean="0"/>
              <a:pPr/>
              <a:t>11/04/2013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BB32B-6ED7-4511-91E4-9AD5F2B7BE1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175769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5BB27-61BF-46B3-B451-F34D3FEEC03D}" type="datetimeFigureOut">
              <a:rPr lang="en-GB" smtClean="0"/>
              <a:pPr/>
              <a:t>11/04/2013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BB32B-6ED7-4511-91E4-9AD5F2B7BE1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590791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65BB27-61BF-46B3-B451-F34D3FEEC03D}" type="datetimeFigureOut">
              <a:rPr lang="en-GB" smtClean="0"/>
              <a:pPr/>
              <a:t>11/04/2013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BB32B-6ED7-4511-91E4-9AD5F2B7BE1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33244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251520" y="2130425"/>
            <a:ext cx="8640960" cy="1470025"/>
          </a:xfrm>
        </p:spPr>
        <p:txBody>
          <a:bodyPr/>
          <a:lstStyle/>
          <a:p>
            <a:r>
              <a:rPr lang="en-GB" dirty="0">
                <a:solidFill>
                  <a:schemeClr val="bg1">
                    <a:lumMod val="65000"/>
                  </a:schemeClr>
                </a:solidFill>
              </a:rPr>
              <a:t>d</a:t>
            </a:r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ocumentation</a:t>
            </a:r>
            <a:r>
              <a:rPr lang="en-GB" dirty="0" smtClean="0"/>
              <a:t>     as     </a:t>
            </a:r>
            <a:r>
              <a:rPr lang="en-GB" dirty="0" smtClean="0">
                <a:solidFill>
                  <a:schemeClr val="bg1">
                    <a:lumMod val="65000"/>
                  </a:schemeClr>
                </a:solidFill>
              </a:rPr>
              <a:t>scenography</a:t>
            </a:r>
            <a:endParaRPr lang="en-GB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371600" y="4725144"/>
            <a:ext cx="6400800" cy="913656"/>
          </a:xfrm>
        </p:spPr>
        <p:txBody>
          <a:bodyPr>
            <a:normAutofit/>
          </a:bodyPr>
          <a:lstStyle/>
          <a:p>
            <a:r>
              <a:rPr lang="en-GB" sz="2000" dirty="0" smtClean="0"/>
              <a:t>Michael </a:t>
            </a:r>
            <a:r>
              <a:rPr lang="en-GB" sz="2000" dirty="0"/>
              <a:t>S</a:t>
            </a:r>
            <a:r>
              <a:rPr lang="en-GB" sz="2000" dirty="0" smtClean="0"/>
              <a:t>pencer   BRISTOL     2013</a:t>
            </a:r>
            <a:endParaRPr lang="en-GB" sz="2000" dirty="0"/>
          </a:p>
        </p:txBody>
      </p:sp>
    </p:spTree>
    <p:extLst>
      <p:ext uri="{BB962C8B-B14F-4D97-AF65-F5344CB8AC3E}">
        <p14:creationId xmlns="" xmlns:p14="http://schemas.microsoft.com/office/powerpoint/2010/main" val="1603509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>
            <a:normAutofit/>
          </a:bodyPr>
          <a:lstStyle/>
          <a:p>
            <a:r>
              <a:rPr lang="en-GB" sz="2000" i="1" dirty="0" smtClean="0"/>
              <a:t>you had to be there….</a:t>
            </a:r>
            <a:r>
              <a:rPr lang="en-GB" sz="2000" dirty="0" smtClean="0"/>
              <a:t>.</a:t>
            </a:r>
            <a:endParaRPr lang="en-GB" sz="20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628800"/>
            <a:ext cx="6034617" cy="4525963"/>
          </a:xfrm>
        </p:spPr>
      </p:pic>
    </p:spTree>
    <p:extLst>
      <p:ext uri="{BB962C8B-B14F-4D97-AF65-F5344CB8AC3E}">
        <p14:creationId xmlns="" xmlns:p14="http://schemas.microsoft.com/office/powerpoint/2010/main" val="3072251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000" dirty="0" smtClean="0"/>
              <a:t>stuff</a:t>
            </a:r>
            <a:endParaRPr lang="en-GB" sz="2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528" y="1600200"/>
            <a:ext cx="6788944" cy="4525963"/>
          </a:xfrm>
        </p:spPr>
      </p:pic>
    </p:spTree>
    <p:extLst>
      <p:ext uri="{BB962C8B-B14F-4D97-AF65-F5344CB8AC3E}">
        <p14:creationId xmlns="" xmlns:p14="http://schemas.microsoft.com/office/powerpoint/2010/main" val="1110396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000" dirty="0" smtClean="0"/>
              <a:t>a celebration of absence </a:t>
            </a:r>
            <a:endParaRPr lang="en-GB" sz="2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528" y="1600200"/>
            <a:ext cx="6788944" cy="4525963"/>
          </a:xfrm>
        </p:spPr>
      </p:pic>
    </p:spTree>
    <p:extLst>
      <p:ext uri="{BB962C8B-B14F-4D97-AF65-F5344CB8AC3E}">
        <p14:creationId xmlns="" xmlns:p14="http://schemas.microsoft.com/office/powerpoint/2010/main" val="41442757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000" i="1" dirty="0"/>
              <a:t>i</a:t>
            </a:r>
            <a:r>
              <a:rPr lang="en-GB" sz="2000" i="1" dirty="0" smtClean="0"/>
              <a:t>ntersections</a:t>
            </a:r>
            <a:r>
              <a:rPr lang="en-GB" sz="2000" dirty="0" smtClean="0"/>
              <a:t> – PQ’11</a:t>
            </a:r>
            <a:endParaRPr lang="en-GB" sz="2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="" xmlns:p14="http://schemas.microsoft.com/office/powerpoint/2010/main" val="924634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000" dirty="0" smtClean="0"/>
              <a:t>dance</a:t>
            </a:r>
            <a:endParaRPr lang="en-GB" sz="2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="" xmlns:p14="http://schemas.microsoft.com/office/powerpoint/2010/main" val="34297240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000" dirty="0"/>
              <a:t>d</a:t>
            </a:r>
            <a:r>
              <a:rPr lang="en-GB" sz="2000" dirty="0" smtClean="0"/>
              <a:t>ress up                                                              hug</a:t>
            </a:r>
            <a:endParaRPr lang="en-GB" sz="2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="" xmlns:p14="http://schemas.microsoft.com/office/powerpoint/2010/main" val="25375188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000" dirty="0"/>
              <a:t>l</a:t>
            </a:r>
            <a:r>
              <a:rPr lang="en-GB" sz="2000" dirty="0" smtClean="0"/>
              <a:t>ook  up</a:t>
            </a:r>
            <a:endParaRPr lang="en-GB" sz="2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196752"/>
            <a:ext cx="4248472" cy="5256584"/>
          </a:xfrm>
        </p:spPr>
      </p:pic>
    </p:spTree>
    <p:extLst>
      <p:ext uri="{BB962C8B-B14F-4D97-AF65-F5344CB8AC3E}">
        <p14:creationId xmlns="" xmlns:p14="http://schemas.microsoft.com/office/powerpoint/2010/main" val="4020277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000" dirty="0"/>
              <a:t>l</a:t>
            </a:r>
            <a:r>
              <a:rPr lang="en-GB" sz="2000" dirty="0" smtClean="0"/>
              <a:t>ook down</a:t>
            </a:r>
            <a:endParaRPr lang="en-GB" sz="2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124744"/>
            <a:ext cx="3888432" cy="5328592"/>
          </a:xfrm>
        </p:spPr>
      </p:pic>
    </p:spTree>
    <p:extLst>
      <p:ext uri="{BB962C8B-B14F-4D97-AF65-F5344CB8AC3E}">
        <p14:creationId xmlns="" xmlns:p14="http://schemas.microsoft.com/office/powerpoint/2010/main" val="22555473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000" dirty="0"/>
              <a:t>o</a:t>
            </a:r>
            <a:r>
              <a:rPr lang="en-GB" sz="2000" dirty="0" smtClean="0"/>
              <a:t>bjects perform</a:t>
            </a:r>
            <a:endParaRPr lang="en-GB" sz="2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="" xmlns:p14="http://schemas.microsoft.com/office/powerpoint/2010/main" val="17897481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000" dirty="0"/>
              <a:t>s</a:t>
            </a:r>
            <a:r>
              <a:rPr lang="en-GB" sz="2000" dirty="0" smtClean="0"/>
              <a:t>cale models perform</a:t>
            </a:r>
            <a:endParaRPr lang="en-GB" sz="2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556792"/>
            <a:ext cx="4176464" cy="5112568"/>
          </a:xfrm>
        </p:spPr>
      </p:pic>
    </p:spTree>
    <p:extLst>
      <p:ext uri="{BB962C8B-B14F-4D97-AF65-F5344CB8AC3E}">
        <p14:creationId xmlns="" xmlns:p14="http://schemas.microsoft.com/office/powerpoint/2010/main" val="40828711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000" dirty="0" err="1"/>
              <a:t>d</a:t>
            </a:r>
            <a:r>
              <a:rPr lang="en-GB" sz="2000" dirty="0" err="1" smtClean="0"/>
              <a:t>uschamp</a:t>
            </a:r>
            <a:endParaRPr lang="en-GB" sz="2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340768"/>
            <a:ext cx="5544616" cy="4968553"/>
          </a:xfrm>
        </p:spPr>
      </p:pic>
    </p:spTree>
    <p:extLst>
      <p:ext uri="{BB962C8B-B14F-4D97-AF65-F5344CB8AC3E}">
        <p14:creationId xmlns="" xmlns:p14="http://schemas.microsoft.com/office/powerpoint/2010/main" val="5714492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000" dirty="0"/>
              <a:t>f</a:t>
            </a:r>
            <a:r>
              <a:rPr lang="en-GB" sz="2000" dirty="0" smtClean="0"/>
              <a:t>orced entertainment</a:t>
            </a:r>
            <a:endParaRPr lang="en-GB" sz="2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727" y="1628801"/>
            <a:ext cx="6629649" cy="4536503"/>
          </a:xfrm>
        </p:spPr>
      </p:pic>
    </p:spTree>
    <p:extLst>
      <p:ext uri="{BB962C8B-B14F-4D97-AF65-F5344CB8AC3E}">
        <p14:creationId xmlns="" xmlns:p14="http://schemas.microsoft.com/office/powerpoint/2010/main" val="38651781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000" dirty="0" err="1"/>
              <a:t>d</a:t>
            </a:r>
            <a:r>
              <a:rPr lang="en-GB" sz="2000" dirty="0" err="1" smtClean="0"/>
              <a:t>utch</a:t>
            </a:r>
            <a:r>
              <a:rPr lang="en-GB" sz="2000" dirty="0" smtClean="0"/>
              <a:t> national exhibit – pq’11</a:t>
            </a:r>
            <a:endParaRPr lang="en-GB" sz="2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525735"/>
          </a:xfrm>
        </p:spPr>
        <p:txBody>
          <a:bodyPr>
            <a:normAutofit/>
          </a:bodyPr>
          <a:lstStyle/>
          <a:p>
            <a:r>
              <a:rPr lang="en-GB" sz="800" dirty="0" smtClean="0"/>
              <a:t>.</a:t>
            </a:r>
            <a:endParaRPr lang="en-GB" sz="800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501008"/>
            <a:ext cx="4464496" cy="2592288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GB" sz="800" dirty="0" smtClean="0"/>
              <a:t>.</a:t>
            </a:r>
            <a:endParaRPr lang="en-GB" sz="800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628800"/>
            <a:ext cx="3528391" cy="4497363"/>
          </a:xfrm>
        </p:spPr>
      </p:pic>
    </p:spTree>
    <p:extLst>
      <p:ext uri="{BB962C8B-B14F-4D97-AF65-F5344CB8AC3E}">
        <p14:creationId xmlns="" xmlns:p14="http://schemas.microsoft.com/office/powerpoint/2010/main" val="29027894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000" dirty="0" err="1"/>
              <a:t>d</a:t>
            </a:r>
            <a:r>
              <a:rPr lang="en-GB" sz="2000" dirty="0" err="1" smtClean="0"/>
              <a:t>utch</a:t>
            </a:r>
            <a:r>
              <a:rPr lang="en-GB" sz="2000" dirty="0" smtClean="0"/>
              <a:t> </a:t>
            </a:r>
            <a:r>
              <a:rPr lang="en-GB" sz="2000" dirty="0"/>
              <a:t>national exhibit – PQ’11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60848"/>
            <a:ext cx="4040188" cy="504055"/>
          </a:xfrm>
        </p:spPr>
        <p:txBody>
          <a:bodyPr>
            <a:normAutofit/>
          </a:bodyPr>
          <a:lstStyle/>
          <a:p>
            <a:r>
              <a:rPr lang="en-GB" sz="2000" b="0" dirty="0"/>
              <a:t>d</a:t>
            </a:r>
            <a:r>
              <a:rPr lang="en-GB" sz="2000" b="0" dirty="0" smtClean="0"/>
              <a:t>ocumenting the documenters</a:t>
            </a:r>
            <a:endParaRPr lang="en-GB" sz="2000" b="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682954"/>
            <a:ext cx="4040188" cy="2935129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008" y="1988840"/>
            <a:ext cx="4041775" cy="504056"/>
          </a:xfrm>
        </p:spPr>
        <p:txBody>
          <a:bodyPr>
            <a:normAutofit/>
          </a:bodyPr>
          <a:lstStyle/>
          <a:p>
            <a:pPr algn="r"/>
            <a:r>
              <a:rPr lang="en-GB" sz="2000" b="0" dirty="0"/>
              <a:t>t</a:t>
            </a:r>
            <a:r>
              <a:rPr lang="en-GB" sz="2000" b="0" dirty="0" smtClean="0"/>
              <a:t>he show</a:t>
            </a:r>
            <a:endParaRPr lang="en-GB" sz="2000" b="0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2645104"/>
            <a:ext cx="4041775" cy="3010829"/>
          </a:xfrm>
        </p:spPr>
      </p:pic>
    </p:spTree>
    <p:extLst>
      <p:ext uri="{BB962C8B-B14F-4D97-AF65-F5344CB8AC3E}">
        <p14:creationId xmlns="" xmlns:p14="http://schemas.microsoft.com/office/powerpoint/2010/main" val="35134316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000" dirty="0" smtClean="0"/>
              <a:t>vindication</a:t>
            </a:r>
            <a:endParaRPr lang="en-GB" sz="2000" dirty="0"/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783" y="1340768"/>
            <a:ext cx="6720746" cy="5040560"/>
          </a:xfrm>
        </p:spPr>
      </p:pic>
    </p:spTree>
    <p:extLst>
      <p:ext uri="{BB962C8B-B14F-4D97-AF65-F5344CB8AC3E}">
        <p14:creationId xmlns="" xmlns:p14="http://schemas.microsoft.com/office/powerpoint/2010/main" val="17204097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000" dirty="0"/>
              <a:t>s</a:t>
            </a:r>
            <a:r>
              <a:rPr lang="en-GB" sz="2000" dirty="0" smtClean="0"/>
              <a:t>isters from another mister</a:t>
            </a:r>
            <a:endParaRPr lang="en-GB" sz="2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844" y="1700808"/>
            <a:ext cx="6402508" cy="4280747"/>
          </a:xfrm>
        </p:spPr>
      </p:pic>
    </p:spTree>
    <p:extLst>
      <p:ext uri="{BB962C8B-B14F-4D97-AF65-F5344CB8AC3E}">
        <p14:creationId xmlns="" xmlns:p14="http://schemas.microsoft.com/office/powerpoint/2010/main" val="6929041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000" dirty="0"/>
              <a:t>t</a:t>
            </a:r>
            <a:r>
              <a:rPr lang="en-GB" sz="2000" dirty="0" smtClean="0"/>
              <a:t>he plinth</a:t>
            </a:r>
            <a:endParaRPr lang="en-GB" sz="2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625095"/>
            <a:ext cx="6529296" cy="4612217"/>
          </a:xfrm>
        </p:spPr>
      </p:pic>
    </p:spTree>
    <p:extLst>
      <p:ext uri="{BB962C8B-B14F-4D97-AF65-F5344CB8AC3E}">
        <p14:creationId xmlns="" xmlns:p14="http://schemas.microsoft.com/office/powerpoint/2010/main" val="1739759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2132856"/>
            <a:ext cx="7772400" cy="1470025"/>
          </a:xfrm>
        </p:spPr>
        <p:txBody>
          <a:bodyPr>
            <a:normAutofit/>
          </a:bodyPr>
          <a:lstStyle/>
          <a:p>
            <a:pPr lvl="0"/>
            <a:r>
              <a:rPr lang="en-GB" sz="2200" dirty="0"/>
              <a:t/>
            </a:r>
            <a:br>
              <a:rPr lang="en-GB" sz="2200" dirty="0"/>
            </a:br>
            <a:r>
              <a:rPr lang="en-GB" sz="2200" i="1" dirty="0"/>
              <a:t> </a:t>
            </a:r>
            <a:r>
              <a:rPr lang="en-GB" sz="2200" dirty="0"/>
              <a:t/>
            </a:r>
            <a:br>
              <a:rPr lang="en-GB" sz="2200" dirty="0"/>
            </a:br>
            <a:endParaRPr lang="en-GB" sz="2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620688"/>
            <a:ext cx="8280920" cy="5594176"/>
          </a:xfrm>
        </p:spPr>
        <p:txBody>
          <a:bodyPr>
            <a:normAutofit fontScale="47500" lnSpcReduction="20000"/>
          </a:bodyPr>
          <a:lstStyle/>
          <a:p>
            <a:pPr lvl="0"/>
            <a:endParaRPr lang="en-GB" dirty="0" smtClean="0"/>
          </a:p>
          <a:p>
            <a:pPr lvl="0"/>
            <a:r>
              <a:rPr lang="en-GB" sz="7600" dirty="0">
                <a:solidFill>
                  <a:schemeClr val="bg1">
                    <a:lumMod val="65000"/>
                  </a:schemeClr>
                </a:solidFill>
              </a:rPr>
              <a:t>documentation</a:t>
            </a:r>
            <a:r>
              <a:rPr lang="en-GB" sz="7600" dirty="0"/>
              <a:t>     </a:t>
            </a:r>
            <a:r>
              <a:rPr lang="en-GB" sz="7600" dirty="0">
                <a:solidFill>
                  <a:schemeClr val="tx1"/>
                </a:solidFill>
              </a:rPr>
              <a:t>as</a:t>
            </a:r>
            <a:r>
              <a:rPr lang="en-GB" sz="7600" dirty="0"/>
              <a:t>     </a:t>
            </a:r>
            <a:r>
              <a:rPr lang="en-GB" sz="7600" dirty="0" smtClean="0">
                <a:solidFill>
                  <a:schemeClr val="bg1">
                    <a:lumMod val="65000"/>
                  </a:schemeClr>
                </a:solidFill>
              </a:rPr>
              <a:t>scenography</a:t>
            </a:r>
          </a:p>
          <a:p>
            <a:pPr lvl="0"/>
            <a:endParaRPr lang="en-GB" dirty="0">
              <a:solidFill>
                <a:schemeClr val="bg1">
                  <a:lumMod val="50000"/>
                </a:schemeClr>
              </a:solidFill>
            </a:endParaRPr>
          </a:p>
          <a:p>
            <a:pPr lvl="0"/>
            <a:endParaRPr lang="en-GB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0"/>
            <a:endParaRPr lang="en-GB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0"/>
            <a:endParaRPr lang="en-GB" dirty="0">
              <a:solidFill>
                <a:schemeClr val="bg1">
                  <a:lumMod val="50000"/>
                </a:schemeClr>
              </a:solidFill>
            </a:endParaRPr>
          </a:p>
          <a:p>
            <a:pPr lvl="0"/>
            <a:r>
              <a:rPr lang="en-GB" sz="4000" dirty="0" smtClean="0">
                <a:solidFill>
                  <a:schemeClr val="tx1"/>
                </a:solidFill>
              </a:rPr>
              <a:t>...is a manifestation of….</a:t>
            </a:r>
            <a:endParaRPr lang="en-GB" sz="4000" dirty="0">
              <a:solidFill>
                <a:schemeClr val="tx1"/>
              </a:solidFill>
            </a:endParaRPr>
          </a:p>
          <a:p>
            <a:pPr lvl="0"/>
            <a:endParaRPr lang="en-GB" sz="4000" dirty="0" smtClean="0">
              <a:solidFill>
                <a:schemeClr val="tx1"/>
              </a:solidFill>
            </a:endParaRPr>
          </a:p>
          <a:p>
            <a:pPr lvl="0"/>
            <a:endParaRPr lang="en-GB" sz="4000" dirty="0">
              <a:solidFill>
                <a:schemeClr val="tx1"/>
              </a:solidFill>
            </a:endParaRPr>
          </a:p>
          <a:p>
            <a:pPr lvl="0"/>
            <a:endParaRPr lang="en-GB" sz="4000" dirty="0">
              <a:solidFill>
                <a:schemeClr val="tx1"/>
              </a:solidFill>
            </a:endParaRPr>
          </a:p>
          <a:p>
            <a:pPr lvl="0"/>
            <a:endParaRPr lang="en-GB" sz="4000" dirty="0" smtClean="0">
              <a:solidFill>
                <a:schemeClr val="tx1"/>
              </a:solidFill>
            </a:endParaRPr>
          </a:p>
          <a:p>
            <a:pPr lvl="0"/>
            <a:r>
              <a:rPr lang="en-GB" sz="3400" dirty="0" smtClean="0">
                <a:solidFill>
                  <a:schemeClr val="tx1"/>
                </a:solidFill>
              </a:rPr>
              <a:t>the </a:t>
            </a:r>
            <a:r>
              <a:rPr lang="en-GB" sz="3400" dirty="0">
                <a:solidFill>
                  <a:schemeClr val="tx1"/>
                </a:solidFill>
              </a:rPr>
              <a:t>dissatisfaction with </a:t>
            </a:r>
            <a:r>
              <a:rPr lang="en-GB" sz="3400" i="1" dirty="0">
                <a:solidFill>
                  <a:schemeClr val="tx1"/>
                </a:solidFill>
              </a:rPr>
              <a:t>artefacts</a:t>
            </a:r>
            <a:r>
              <a:rPr lang="en-GB" sz="3400" dirty="0">
                <a:solidFill>
                  <a:schemeClr val="tx1"/>
                </a:solidFill>
              </a:rPr>
              <a:t> as a means of conveying the practice</a:t>
            </a:r>
          </a:p>
          <a:p>
            <a:r>
              <a:rPr lang="en-GB" sz="3400" dirty="0">
                <a:solidFill>
                  <a:schemeClr val="tx1"/>
                </a:solidFill>
              </a:rPr>
              <a:t> </a:t>
            </a:r>
          </a:p>
          <a:p>
            <a:pPr lvl="0"/>
            <a:r>
              <a:rPr lang="en-GB" sz="3400" dirty="0">
                <a:solidFill>
                  <a:schemeClr val="tx1"/>
                </a:solidFill>
              </a:rPr>
              <a:t>the role of </a:t>
            </a:r>
            <a:r>
              <a:rPr lang="en-GB" sz="3400" i="1" dirty="0">
                <a:solidFill>
                  <a:schemeClr val="tx1"/>
                </a:solidFill>
              </a:rPr>
              <a:t>the visual</a:t>
            </a:r>
            <a:r>
              <a:rPr lang="en-GB" sz="3400" dirty="0">
                <a:solidFill>
                  <a:schemeClr val="tx1"/>
                </a:solidFill>
              </a:rPr>
              <a:t> in performance expanding to embrace notions of authorship</a:t>
            </a:r>
          </a:p>
          <a:p>
            <a:r>
              <a:rPr lang="en-GB" sz="3400" dirty="0">
                <a:solidFill>
                  <a:schemeClr val="tx1"/>
                </a:solidFill>
              </a:rPr>
              <a:t> </a:t>
            </a:r>
          </a:p>
          <a:p>
            <a:pPr lvl="0"/>
            <a:r>
              <a:rPr lang="en-GB" sz="3400" dirty="0">
                <a:solidFill>
                  <a:schemeClr val="tx1"/>
                </a:solidFill>
              </a:rPr>
              <a:t>the change in emphasis from </a:t>
            </a:r>
            <a:r>
              <a:rPr lang="en-GB" sz="3400" i="1" dirty="0">
                <a:solidFill>
                  <a:schemeClr val="tx1"/>
                </a:solidFill>
              </a:rPr>
              <a:t>product</a:t>
            </a:r>
            <a:r>
              <a:rPr lang="en-GB" sz="3400" dirty="0">
                <a:solidFill>
                  <a:schemeClr val="tx1"/>
                </a:solidFill>
              </a:rPr>
              <a:t> to </a:t>
            </a:r>
            <a:r>
              <a:rPr lang="en-GB" sz="3400" i="1" dirty="0">
                <a:solidFill>
                  <a:schemeClr val="tx1"/>
                </a:solidFill>
              </a:rPr>
              <a:t>process</a:t>
            </a:r>
            <a:endParaRPr lang="en-GB" sz="3400" dirty="0">
              <a:solidFill>
                <a:schemeClr val="tx1"/>
              </a:solidFill>
            </a:endParaRPr>
          </a:p>
          <a:p>
            <a:r>
              <a:rPr lang="en-GB" sz="3400" dirty="0">
                <a:solidFill>
                  <a:schemeClr val="tx1"/>
                </a:solidFill>
              </a:rPr>
              <a:t> </a:t>
            </a:r>
          </a:p>
          <a:p>
            <a:pPr lvl="0"/>
            <a:r>
              <a:rPr lang="en-GB" sz="3400" dirty="0">
                <a:solidFill>
                  <a:schemeClr val="tx1"/>
                </a:solidFill>
              </a:rPr>
              <a:t>the change in emphasis from </a:t>
            </a:r>
            <a:r>
              <a:rPr lang="en-GB" sz="3400" i="1" dirty="0">
                <a:solidFill>
                  <a:schemeClr val="tx1"/>
                </a:solidFill>
              </a:rPr>
              <a:t>representation</a:t>
            </a:r>
            <a:r>
              <a:rPr lang="en-GB" sz="3400" dirty="0">
                <a:solidFill>
                  <a:schemeClr val="tx1"/>
                </a:solidFill>
              </a:rPr>
              <a:t> to </a:t>
            </a:r>
            <a:r>
              <a:rPr lang="en-GB" sz="3400" i="1" dirty="0">
                <a:solidFill>
                  <a:schemeClr val="tx1"/>
                </a:solidFill>
              </a:rPr>
              <a:t>presentation</a:t>
            </a:r>
            <a:endParaRPr lang="en-GB" sz="3400" dirty="0">
              <a:solidFill>
                <a:schemeClr val="tx1"/>
              </a:solidFill>
            </a:endParaRPr>
          </a:p>
          <a:p>
            <a:r>
              <a:rPr lang="en-GB" i="1" dirty="0"/>
              <a:t> 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21536929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95</Words>
  <Application>Microsoft Office PowerPoint</Application>
  <PresentationFormat>On-screen Show (4:3)</PresentationFormat>
  <Paragraphs>43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documentation     as     scenography</vt:lpstr>
      <vt:lpstr>you had to be there…..</vt:lpstr>
      <vt:lpstr>stuff</vt:lpstr>
      <vt:lpstr>a celebration of absence </vt:lpstr>
      <vt:lpstr>intersections – PQ’11</vt:lpstr>
      <vt:lpstr>dance</vt:lpstr>
      <vt:lpstr>dress up                                                              hug</vt:lpstr>
      <vt:lpstr>look  up</vt:lpstr>
      <vt:lpstr>look down</vt:lpstr>
      <vt:lpstr>objects perform</vt:lpstr>
      <vt:lpstr>scale models perform</vt:lpstr>
      <vt:lpstr>duschamp</vt:lpstr>
      <vt:lpstr>forced entertainment</vt:lpstr>
      <vt:lpstr>dutch national exhibit – pq’11</vt:lpstr>
      <vt:lpstr>dutch national exhibit – PQ’11</vt:lpstr>
      <vt:lpstr>vindication</vt:lpstr>
      <vt:lpstr>sisters from another mister</vt:lpstr>
      <vt:lpstr>the plinth</vt:lpstr>
      <vt:lpstr>   </vt:lpstr>
    </vt:vector>
  </TitlesOfParts>
  <Company>Default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Christine</dc:creator>
  <cp:lastModifiedBy>mspencer</cp:lastModifiedBy>
  <cp:revision>21</cp:revision>
  <dcterms:created xsi:type="dcterms:W3CDTF">2013-02-17T23:12:10Z</dcterms:created>
  <dcterms:modified xsi:type="dcterms:W3CDTF">2013-04-11T10:56:28Z</dcterms:modified>
</cp:coreProperties>
</file>