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60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6/18/2015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6/18/2015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6/18/2015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png"/><Relationship Id="rId7" Type="http://schemas.openxmlformats.org/officeDocument/2006/relationships/image" Target="../media/image26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Relationship Id="rId9" Type="http://schemas.openxmlformats.org/officeDocument/2006/relationships/image" Target="../media/image2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63rcdLeXiU8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04003" y="3252661"/>
            <a:ext cx="4008788" cy="154547"/>
          </a:xfrm>
        </p:spPr>
        <p:txBody>
          <a:bodyPr/>
          <a:lstStyle/>
          <a:p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372" t="-29845" r="-1" b="-29845"/>
          <a:stretch/>
        </p:blipFill>
        <p:spPr>
          <a:xfrm>
            <a:off x="2680176" y="1558343"/>
            <a:ext cx="5278968" cy="364472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0176" y="4481848"/>
            <a:ext cx="6815669" cy="850009"/>
          </a:xfrm>
        </p:spPr>
        <p:txBody>
          <a:bodyPr/>
          <a:lstStyle/>
          <a:p>
            <a:r>
              <a:rPr lang="en-GB" sz="2400" dirty="0">
                <a:latin typeface="Calibri" panose="020F0502020204030204" pitchFamily="34" charset="0"/>
              </a:rPr>
              <a:t>‘…Something more, something less, something else; lived experience….. (Lefebvre, [</a:t>
            </a:r>
            <a:r>
              <a:rPr lang="en-GB" sz="2400" dirty="0" smtClean="0">
                <a:latin typeface="Calibri" panose="020F0502020204030204" pitchFamily="34" charset="0"/>
              </a:rPr>
              <a:t>1981]2005 P5)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859110" y="1609854"/>
            <a:ext cx="677428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 smtClean="0"/>
              <a:t>  </a:t>
            </a:r>
            <a:r>
              <a:rPr lang="en-GB" sz="2800" b="1" dirty="0" smtClean="0">
                <a:latin typeface="Calibri" panose="020F0502020204030204" pitchFamily="34" charset="0"/>
              </a:rPr>
              <a:t>Del </a:t>
            </a:r>
            <a:r>
              <a:rPr lang="en-GB" sz="2800" b="1" dirty="0">
                <a:latin typeface="Calibri" panose="020F0502020204030204" pitchFamily="34" charset="0"/>
              </a:rPr>
              <a:t>Boy, Beckham and a Sartorial Utopia</a:t>
            </a:r>
            <a:r>
              <a:rPr lang="en-GB" dirty="0"/>
              <a:t>.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739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Class Passing?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600" dirty="0" smtClean="0"/>
              <a:t>UK is characterised by class differences…..accent, vocabulary, dress, recreation </a:t>
            </a:r>
            <a:r>
              <a:rPr lang="en-GB" sz="1600" dirty="0" err="1" smtClean="0"/>
              <a:t>etc</a:t>
            </a:r>
            <a:r>
              <a:rPr lang="en-GB" sz="1600" dirty="0" smtClean="0"/>
              <a:t> (</a:t>
            </a:r>
            <a:r>
              <a:rPr lang="en-GB" sz="1600" dirty="0" err="1" smtClean="0"/>
              <a:t>Andersron</a:t>
            </a:r>
            <a:r>
              <a:rPr lang="en-GB" sz="1600" dirty="0" smtClean="0"/>
              <a:t>, P 1964 p8)</a:t>
            </a:r>
            <a:endParaRPr lang="en-GB" sz="1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243792"/>
            <a:ext cx="1204589" cy="263207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sz="1600" dirty="0" smtClean="0"/>
              <a:t>We expose ourselves to classification by offering indices of personal taste such as clothing (Bourdieu, P [1979] 1996 p57)</a:t>
            </a:r>
            <a:endParaRPr lang="en-GB" sz="16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89" y="3243792"/>
            <a:ext cx="1806883" cy="2668552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872" y="3243792"/>
            <a:ext cx="1733550" cy="26685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54" y="3243793"/>
            <a:ext cx="1838325" cy="27963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858" y="3243791"/>
            <a:ext cx="1685925" cy="266855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783" y="3243791"/>
            <a:ext cx="1622497" cy="266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68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200" dirty="0" smtClean="0"/>
              <a:t>‘so </a:t>
            </a:r>
            <a:r>
              <a:rPr lang="en-GB" sz="2200" dirty="0"/>
              <a:t>you ask Joyce and Vicki</a:t>
            </a:r>
            <a:br>
              <a:rPr lang="en-GB" sz="2200" dirty="0"/>
            </a:br>
            <a:r>
              <a:rPr lang="en-GB" sz="2200" dirty="0"/>
              <a:t>who's their favourite </a:t>
            </a:r>
            <a:r>
              <a:rPr lang="en-GB" sz="2200" dirty="0" err="1"/>
              <a:t>brickie</a:t>
            </a:r>
            <a:r>
              <a:rPr lang="en-GB" sz="2200" dirty="0"/>
              <a:t/>
            </a:r>
            <a:br>
              <a:rPr lang="en-GB" sz="2200" dirty="0"/>
            </a:br>
            <a:r>
              <a:rPr lang="en-GB" sz="2200" dirty="0"/>
              <a:t>I'm not a common </a:t>
            </a:r>
            <a:r>
              <a:rPr lang="en-GB" sz="2200" dirty="0" err="1"/>
              <a:t>thicky</a:t>
            </a:r>
            <a:r>
              <a:rPr lang="en-GB" sz="2200" dirty="0"/>
              <a:t/>
            </a:r>
            <a:br>
              <a:rPr lang="en-GB" sz="2200" dirty="0"/>
            </a:br>
            <a:r>
              <a:rPr lang="en-GB" sz="2200" dirty="0"/>
              <a:t>I'm Billericay </a:t>
            </a:r>
            <a:r>
              <a:rPr lang="en-GB" sz="2200" dirty="0" err="1"/>
              <a:t>Dickie</a:t>
            </a:r>
            <a:r>
              <a:rPr lang="en-GB" dirty="0"/>
              <a:t/>
            </a:r>
            <a:br>
              <a:rPr lang="en-GB" dirty="0"/>
            </a:br>
            <a:r>
              <a:rPr lang="en-GB" sz="2200" dirty="0"/>
              <a:t>and I'm doing very </a:t>
            </a:r>
            <a:r>
              <a:rPr lang="en-GB" sz="2200" dirty="0" smtClean="0"/>
              <a:t>well’ </a:t>
            </a:r>
            <a:br>
              <a:rPr lang="en-GB" sz="2200" dirty="0" smtClean="0"/>
            </a:br>
            <a:r>
              <a:rPr lang="en-GB" sz="2200" dirty="0" smtClean="0"/>
              <a:t>(From ‘Billericay </a:t>
            </a:r>
            <a:r>
              <a:rPr lang="en-GB" sz="2200" dirty="0" err="1" smtClean="0"/>
              <a:t>Dickie</a:t>
            </a:r>
            <a:r>
              <a:rPr lang="en-GB" sz="2200" dirty="0" smtClean="0"/>
              <a:t>’ by Ian </a:t>
            </a:r>
            <a:r>
              <a:rPr lang="en-GB" sz="2200" dirty="0" err="1" smtClean="0"/>
              <a:t>Dury</a:t>
            </a:r>
            <a:r>
              <a:rPr lang="en-GB" sz="2200" dirty="0" smtClean="0"/>
              <a:t>, 1977)</a:t>
            </a:r>
            <a:r>
              <a:rPr lang="en-GB" sz="2200" dirty="0"/>
              <a:t/>
            </a:r>
            <a:br>
              <a:rPr lang="en-GB" sz="2200" dirty="0"/>
            </a:br>
            <a:endParaRPr lang="en-GB" sz="2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Derek, </a:t>
            </a:r>
            <a:r>
              <a:rPr lang="en-GB" dirty="0" err="1" smtClean="0"/>
              <a:t>Chickey</a:t>
            </a:r>
            <a:r>
              <a:rPr lang="en-GB" dirty="0" smtClean="0"/>
              <a:t>….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90" b="-4990"/>
          <a:stretch/>
        </p:blipFill>
        <p:spPr>
          <a:xfrm>
            <a:off x="1301505" y="3230561"/>
            <a:ext cx="1731262" cy="275811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GB" dirty="0" smtClean="0"/>
              <a:t>Del and Dickey.</a:t>
            </a:r>
            <a:endParaRPr lang="en-GB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767" y="3235858"/>
            <a:ext cx="1441994" cy="2632075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54" r="8658"/>
          <a:stretch/>
        </p:blipFill>
        <p:spPr>
          <a:xfrm>
            <a:off x="4298942" y="3253465"/>
            <a:ext cx="1921554" cy="26171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314" y="3254258"/>
            <a:ext cx="1762425" cy="26155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855" b="-25855"/>
          <a:stretch/>
        </p:blipFill>
        <p:spPr>
          <a:xfrm>
            <a:off x="6238138" y="2976756"/>
            <a:ext cx="1521301" cy="1714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476"/>
          <a:stretch/>
        </p:blipFill>
        <p:spPr>
          <a:xfrm>
            <a:off x="6238138" y="4439183"/>
            <a:ext cx="1514944" cy="14287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8" r="25459"/>
          <a:stretch/>
        </p:blipFill>
        <p:spPr>
          <a:xfrm>
            <a:off x="7777081" y="3253465"/>
            <a:ext cx="1329233" cy="261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00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A victim of materialism or knowledgeable consumer?</a:t>
            </a:r>
            <a:br>
              <a:rPr lang="en-GB" sz="3200" dirty="0" smtClean="0"/>
            </a:br>
            <a:r>
              <a:rPr lang="en-GB" sz="3200" dirty="0" smtClean="0"/>
              <a:t>(</a:t>
            </a:r>
            <a:r>
              <a:rPr lang="en-GB" sz="3200" dirty="0" err="1" smtClean="0"/>
              <a:t>Partington</a:t>
            </a:r>
            <a:r>
              <a:rPr lang="en-GB" sz="3200" dirty="0" smtClean="0"/>
              <a:t>, 2014)</a:t>
            </a:r>
            <a:endParaRPr lang="en-GB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 smtClean="0"/>
              <a:t>Consumption is key to social distinction rather than a reflection of it (</a:t>
            </a:r>
            <a:r>
              <a:rPr lang="en-GB" sz="1800" dirty="0" err="1" smtClean="0"/>
              <a:t>Partington</a:t>
            </a:r>
            <a:r>
              <a:rPr lang="en-GB" sz="1800" dirty="0" smtClean="0"/>
              <a:t> 2014 p8)</a:t>
            </a:r>
            <a:endParaRPr lang="en-GB" sz="18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387" y="3243263"/>
            <a:ext cx="2632075" cy="263207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sz="1800" dirty="0" smtClean="0"/>
              <a:t>Gradations of social status are aesthetic and inform everything (Munt 2000 p5)</a:t>
            </a:r>
            <a:endParaRPr lang="en-GB" sz="18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168" y="3243263"/>
            <a:ext cx="2343955" cy="2632075"/>
          </a:xfrm>
        </p:spPr>
      </p:pic>
    </p:spTree>
    <p:extLst>
      <p:ext uri="{BB962C8B-B14F-4D97-AF65-F5344CB8AC3E}">
        <p14:creationId xmlns:p14="http://schemas.microsoft.com/office/powerpoint/2010/main" val="269467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829981"/>
            <a:ext cx="4718304" cy="679731"/>
          </a:xfrm>
        </p:spPr>
        <p:txBody>
          <a:bodyPr/>
          <a:lstStyle/>
          <a:p>
            <a:r>
              <a:rPr lang="en-GB" sz="2000" dirty="0" smtClean="0"/>
              <a:t>Meaning is a negotiation &amp; struggle (Gillespie 2003)</a:t>
            </a:r>
            <a:endParaRPr lang="en-GB" sz="2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273" y="982132"/>
            <a:ext cx="1838325" cy="2486025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023" y="3509713"/>
            <a:ext cx="1473962" cy="2632075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181" y="982132"/>
            <a:ext cx="2466975" cy="18478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085" y="4495270"/>
            <a:ext cx="2867025" cy="15906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707" y="3584788"/>
            <a:ext cx="1724025" cy="26479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048" y="4015398"/>
            <a:ext cx="2857500" cy="2143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26" y="967845"/>
            <a:ext cx="2657475" cy="17240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552" y="1001183"/>
            <a:ext cx="276225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71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Perceive, identify, classify.</a:t>
            </a:r>
            <a:br>
              <a:rPr lang="en-GB" dirty="0" smtClean="0"/>
            </a:br>
            <a:r>
              <a:rPr lang="en-GB" dirty="0" smtClean="0"/>
              <a:t>(Lennon &amp; Davis, 1989)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 smtClean="0"/>
              <a:t>Irony is realisms answer to the abstract realities of commodity fetishism (Kaplan, 2004)</a:t>
            </a:r>
            <a:endParaRPr lang="en-GB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294" y="2492752"/>
            <a:ext cx="4718304" cy="948796"/>
          </a:xfrm>
        </p:spPr>
        <p:txBody>
          <a:bodyPr/>
          <a:lstStyle/>
          <a:p>
            <a:r>
              <a:rPr lang="en-GB" sz="1800" dirty="0" smtClean="0"/>
              <a:t>Responses are individual but not individualistic, signs operate via agreed meaning (Fiske &amp; Hartley [1978] 2003)</a:t>
            </a:r>
            <a:endParaRPr lang="en-GB" sz="1800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073" y="3607330"/>
            <a:ext cx="4183740" cy="1918758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045" y="3383594"/>
            <a:ext cx="2691685" cy="2366230"/>
          </a:xfrm>
        </p:spPr>
      </p:pic>
    </p:spTree>
    <p:extLst>
      <p:ext uri="{BB962C8B-B14F-4D97-AF65-F5344CB8AC3E}">
        <p14:creationId xmlns:p14="http://schemas.microsoft.com/office/powerpoint/2010/main" val="359316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 smtClean="0"/>
              <a:t>Stereotypes can upset the status quo. </a:t>
            </a:r>
            <a:br>
              <a:rPr lang="en-GB" sz="4000" dirty="0" smtClean="0"/>
            </a:br>
            <a:r>
              <a:rPr lang="en-GB" sz="4000" dirty="0" smtClean="0"/>
              <a:t>(Casey et all 2002)</a:t>
            </a:r>
            <a:endParaRPr lang="en-GB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dirty="0" smtClean="0"/>
              <a:t>Homer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828" y="3243262"/>
            <a:ext cx="4108361" cy="242122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GB" dirty="0" smtClean="0"/>
              <a:t>Malcolm</a:t>
            </a:r>
            <a:endParaRPr lang="en-GB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407" y="3243262"/>
            <a:ext cx="3721995" cy="2259013"/>
          </a:xfrm>
        </p:spPr>
      </p:pic>
    </p:spTree>
    <p:extLst>
      <p:ext uri="{BB962C8B-B14F-4D97-AF65-F5344CB8AC3E}">
        <p14:creationId xmlns:p14="http://schemas.microsoft.com/office/powerpoint/2010/main" val="227547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Guerrilla Tactics? (De </a:t>
            </a:r>
            <a:r>
              <a:rPr lang="en-GB" dirty="0" err="1" smtClean="0"/>
              <a:t>Certeau</a:t>
            </a:r>
            <a:r>
              <a:rPr lang="en-GB" dirty="0" smtClean="0"/>
              <a:t> 1984)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524259"/>
            <a:ext cx="4718304" cy="789674"/>
          </a:xfrm>
        </p:spPr>
        <p:txBody>
          <a:bodyPr/>
          <a:lstStyle/>
          <a:p>
            <a:r>
              <a:rPr lang="en-GB" sz="2400" dirty="0" smtClean="0"/>
              <a:t>Pure aesthetic not for working class (Bourdieu [1979] 1996)</a:t>
            </a:r>
            <a:endParaRPr lang="en-GB" sz="2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552" y="3398600"/>
            <a:ext cx="2952000" cy="2321927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010" y="2524259"/>
            <a:ext cx="4718304" cy="789674"/>
          </a:xfrm>
        </p:spPr>
        <p:txBody>
          <a:bodyPr/>
          <a:lstStyle/>
          <a:p>
            <a:r>
              <a:rPr lang="en-GB" sz="2400" dirty="0" smtClean="0"/>
              <a:t>How does social distinction become politicised? (</a:t>
            </a:r>
            <a:r>
              <a:rPr lang="en-GB" sz="2400" dirty="0" err="1" smtClean="0"/>
              <a:t>Cannadine</a:t>
            </a:r>
            <a:r>
              <a:rPr lang="en-GB" sz="2400" dirty="0" smtClean="0"/>
              <a:t> 1998)</a:t>
            </a:r>
            <a:endParaRPr lang="en-GB" sz="24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219" y="3398600"/>
            <a:ext cx="3857887" cy="2476738"/>
          </a:xfrm>
        </p:spPr>
      </p:pic>
    </p:spTree>
    <p:extLst>
      <p:ext uri="{BB962C8B-B14F-4D97-AF65-F5344CB8AC3E}">
        <p14:creationId xmlns:p14="http://schemas.microsoft.com/office/powerpoint/2010/main" val="404605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dirty="0" smtClean="0"/>
              <a:t>Style is a way of representing in- between spaces (Guy, Green, </a:t>
            </a:r>
            <a:r>
              <a:rPr lang="en-GB" sz="3600" dirty="0" err="1" smtClean="0"/>
              <a:t>Banham</a:t>
            </a:r>
            <a:r>
              <a:rPr lang="en-GB" sz="3600" dirty="0" smtClean="0"/>
              <a:t> 2001)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hlinkClick r:id="rId2"/>
              </a:rPr>
              <a:t>spaces in between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821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619</TotalTime>
  <Words>247</Words>
  <Application>Microsoft Office PowerPoint</Application>
  <PresentationFormat>Widescreen</PresentationFormat>
  <Paragraphs>23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Garamond</vt:lpstr>
      <vt:lpstr>Organic</vt:lpstr>
      <vt:lpstr>PowerPoint Presentation</vt:lpstr>
      <vt:lpstr>Class Passing?</vt:lpstr>
      <vt:lpstr>‘so you ask Joyce and Vicki who's their favourite brickie I'm not a common thicky I'm Billericay Dickie and I'm doing very well’  (From ‘Billericay Dickie’ by Ian Dury, 1977) </vt:lpstr>
      <vt:lpstr>A victim of materialism or knowledgeable consumer? (Partington, 2014)</vt:lpstr>
      <vt:lpstr>PowerPoint Presentation</vt:lpstr>
      <vt:lpstr>Perceive, identify, classify. (Lennon &amp; Davis, 1989)</vt:lpstr>
      <vt:lpstr>Stereotypes can upset the status quo.  (Casey et all 2002)</vt:lpstr>
      <vt:lpstr>Guerrilla Tactics? (De Certeau 1984)</vt:lpstr>
      <vt:lpstr>Style is a way of representing in- between spaces (Guy, Green, Banham 2001)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 Boy, Beckham and a Sartorial Utopia.</dc:title>
  <dc:creator>Liza Betts</dc:creator>
  <cp:lastModifiedBy>Liza, Betts</cp:lastModifiedBy>
  <cp:revision>33</cp:revision>
  <dcterms:created xsi:type="dcterms:W3CDTF">2014-07-17T10:12:46Z</dcterms:created>
  <dcterms:modified xsi:type="dcterms:W3CDTF">2015-06-18T09:20:54Z</dcterms:modified>
</cp:coreProperties>
</file>